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91" r:id="rId5"/>
    <p:sldId id="29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9" autoAdjust="0"/>
    <p:restoredTop sz="94660"/>
  </p:normalViewPr>
  <p:slideViewPr>
    <p:cSldViewPr>
      <p:cViewPr varScale="1">
        <p:scale>
          <a:sx n="68" d="100"/>
          <a:sy n="68" d="100"/>
        </p:scale>
        <p:origin x="186" y="7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6E8B8-53AE-4E45-949D-BFD09B1BA4CC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1BC2B-ECF2-402A-82CC-065C617E9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61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4FAF-7636-42F7-93CE-DB9C88E68717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1B62-288D-4D81-9645-2F4B03CEE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5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1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1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4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0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57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88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8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32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5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30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8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12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88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66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39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93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2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4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07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8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16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29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26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94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18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90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60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0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6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7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place I think we can talk a little about diversity.</a:t>
            </a:r>
          </a:p>
          <a:p>
            <a:r>
              <a:rPr lang="en-US" dirty="0"/>
              <a:t>This map is a very visual opportunity for students to learn how people in other parts of the world see everyone else.</a:t>
            </a:r>
          </a:p>
          <a:p>
            <a:r>
              <a:rPr lang="en-US" dirty="0"/>
              <a:t>In this map, the US looks much smaller than on our maps.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85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7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74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1B62-288D-4D81-9645-2F4B03CEE8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5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2879" y="252793"/>
            <a:ext cx="4476327" cy="613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BBE0E3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en-US">
                <a:solidFill>
                  <a:srgbClr val="79A9AF"/>
                </a:solidFill>
              </a:rPr>
              <a:t>©Japan-America Society of State of</a:t>
            </a:r>
            <a:r>
              <a:rPr lang="en-US" spc="-95">
                <a:solidFill>
                  <a:srgbClr val="79A9AF"/>
                </a:solidFill>
              </a:rPr>
              <a:t> </a:t>
            </a:r>
            <a:r>
              <a:rPr lang="en-US" spc="-15">
                <a:solidFill>
                  <a:srgbClr val="79A9AF"/>
                </a:solidFill>
              </a:rPr>
              <a:t>Washington</a:t>
            </a:r>
            <a:endParaRPr lang="en-US" spc="-15" dirty="0">
              <a:solidFill>
                <a:srgbClr val="79A9A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66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BBE0E3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en-US">
                <a:solidFill>
                  <a:srgbClr val="79A9AF"/>
                </a:solidFill>
              </a:rPr>
              <a:t>©Japan-America Society of State of</a:t>
            </a:r>
            <a:r>
              <a:rPr lang="en-US" spc="-95">
                <a:solidFill>
                  <a:srgbClr val="79A9AF"/>
                </a:solidFill>
              </a:rPr>
              <a:t> </a:t>
            </a:r>
            <a:r>
              <a:rPr lang="en-US" spc="-15">
                <a:solidFill>
                  <a:srgbClr val="79A9AF"/>
                </a:solidFill>
              </a:rPr>
              <a:t>Washington</a:t>
            </a:r>
            <a:endParaRPr lang="en-US" spc="-15" dirty="0">
              <a:solidFill>
                <a:srgbClr val="79A9A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151" y="1103312"/>
            <a:ext cx="12086167" cy="542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66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BBE0E3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en-US">
                <a:solidFill>
                  <a:srgbClr val="79A9AF"/>
                </a:solidFill>
              </a:rPr>
              <a:t>©Japan-America Society of State of</a:t>
            </a:r>
            <a:r>
              <a:rPr lang="en-US" spc="-95">
                <a:solidFill>
                  <a:srgbClr val="79A9AF"/>
                </a:solidFill>
              </a:rPr>
              <a:t> </a:t>
            </a:r>
            <a:r>
              <a:rPr lang="en-US" spc="-15">
                <a:solidFill>
                  <a:srgbClr val="79A9AF"/>
                </a:solidFill>
              </a:rPr>
              <a:t>Washington</a:t>
            </a:r>
            <a:endParaRPr lang="en-US" spc="-15" dirty="0">
              <a:solidFill>
                <a:srgbClr val="79A9AF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66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BBE0E3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en-US">
                <a:solidFill>
                  <a:srgbClr val="79A9AF"/>
                </a:solidFill>
              </a:rPr>
              <a:t>©Japan-America Society of State of</a:t>
            </a:r>
            <a:r>
              <a:rPr lang="en-US" spc="-95">
                <a:solidFill>
                  <a:srgbClr val="79A9AF"/>
                </a:solidFill>
              </a:rPr>
              <a:t> </a:t>
            </a:r>
            <a:r>
              <a:rPr lang="en-US" spc="-15">
                <a:solidFill>
                  <a:srgbClr val="79A9AF"/>
                </a:solidFill>
              </a:rPr>
              <a:t>Washington</a:t>
            </a:r>
            <a:endParaRPr lang="en-US" spc="-15" dirty="0">
              <a:solidFill>
                <a:srgbClr val="79A9AF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BBE0E3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en-US">
                <a:solidFill>
                  <a:srgbClr val="79A9AF"/>
                </a:solidFill>
              </a:rPr>
              <a:t>©Japan-America Society of State of</a:t>
            </a:r>
            <a:r>
              <a:rPr lang="en-US" spc="-95">
                <a:solidFill>
                  <a:srgbClr val="79A9AF"/>
                </a:solidFill>
              </a:rPr>
              <a:t> </a:t>
            </a:r>
            <a:r>
              <a:rPr lang="en-US" spc="-15">
                <a:solidFill>
                  <a:srgbClr val="79A9AF"/>
                </a:solidFill>
              </a:rPr>
              <a:t>Washington</a:t>
            </a:r>
            <a:endParaRPr lang="en-US" spc="-15" dirty="0">
              <a:solidFill>
                <a:srgbClr val="79A9AF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188" y="151766"/>
            <a:ext cx="115756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66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27385" y="2048828"/>
            <a:ext cx="91372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75625" y="6544749"/>
            <a:ext cx="4648200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BBE0E3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en-US">
                <a:solidFill>
                  <a:srgbClr val="79A9AF"/>
                </a:solidFill>
              </a:rPr>
              <a:t>©Japan-America Society of State of</a:t>
            </a:r>
            <a:r>
              <a:rPr lang="en-US" spc="-95">
                <a:solidFill>
                  <a:srgbClr val="79A9AF"/>
                </a:solidFill>
              </a:rPr>
              <a:t> </a:t>
            </a:r>
            <a:r>
              <a:rPr lang="en-US" spc="-15">
                <a:solidFill>
                  <a:srgbClr val="79A9AF"/>
                </a:solidFill>
              </a:rPr>
              <a:t>Washington</a:t>
            </a:r>
            <a:endParaRPr lang="en-US" spc="-15" dirty="0">
              <a:solidFill>
                <a:srgbClr val="79A9A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2.png"/><Relationship Id="rId7" Type="http://schemas.openxmlformats.org/officeDocument/2006/relationships/image" Target="../media/image20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2">
            <a:extLst>
              <a:ext uri="{FF2B5EF4-FFF2-40B4-BE49-F238E27FC236}">
                <a16:creationId xmlns:a16="http://schemas.microsoft.com/office/drawing/2014/main" id="{5BB3568E-E970-4BF9-BD46-F80EE5BD4A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6D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/>
          <p:cNvSpPr txBox="1">
            <a:spLocks noGrp="1"/>
          </p:cNvSpPr>
          <p:nvPr>
            <p:ph type="ftr" sz="quarter" idx="5"/>
          </p:nvPr>
        </p:nvSpPr>
        <p:spPr>
          <a:xfrm>
            <a:off x="0" y="6483350"/>
            <a:ext cx="1219200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505"/>
              </a:lnSpc>
            </a:pPr>
            <a:r>
              <a:rPr dirty="0">
                <a:solidFill>
                  <a:schemeClr val="accent1">
                    <a:lumMod val="75000"/>
                  </a:schemeClr>
                </a:solidFill>
              </a:rPr>
              <a:t>©Japan-America Society of State of</a:t>
            </a:r>
            <a:r>
              <a:rPr spc="-95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pc="-15" dirty="0">
                <a:solidFill>
                  <a:schemeClr val="accent1">
                    <a:lumMod val="75000"/>
                  </a:schemeClr>
                </a:solidFill>
              </a:rPr>
              <a:t>Washington</a:t>
            </a:r>
          </a:p>
        </p:txBody>
      </p:sp>
      <p:sp>
        <p:nvSpPr>
          <p:cNvPr id="44" name="object 3">
            <a:extLst>
              <a:ext uri="{FF2B5EF4-FFF2-40B4-BE49-F238E27FC236}">
                <a16:creationId xmlns:a16="http://schemas.microsoft.com/office/drawing/2014/main" id="{32E00B91-A5E6-4DAC-B39C-657D992E8FC4}"/>
              </a:ext>
            </a:extLst>
          </p:cNvPr>
          <p:cNvSpPr/>
          <p:nvPr/>
        </p:nvSpPr>
        <p:spPr>
          <a:xfrm>
            <a:off x="0" y="-9525"/>
            <a:ext cx="6386512" cy="6562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Group 19">
            <a:extLst>
              <a:ext uri="{FF2B5EF4-FFF2-40B4-BE49-F238E27FC236}">
                <a16:creationId xmlns:a16="http://schemas.microsoft.com/office/drawing/2014/main" id="{C8A5CAAB-EF41-4050-B0FB-CE2A6CF0C36F}"/>
              </a:ext>
            </a:extLst>
          </p:cNvPr>
          <p:cNvGrpSpPr>
            <a:grpSpLocks/>
          </p:cNvGrpSpPr>
          <p:nvPr/>
        </p:nvGrpSpPr>
        <p:grpSpPr bwMode="auto">
          <a:xfrm>
            <a:off x="4802188" y="5476875"/>
            <a:ext cx="2665412" cy="957263"/>
            <a:chOff x="3431020" y="227055"/>
            <a:chExt cx="3286844" cy="1296945"/>
          </a:xfrm>
        </p:grpSpPr>
        <p:pic>
          <p:nvPicPr>
            <p:cNvPr id="41" name="図 1">
              <a:extLst>
                <a:ext uri="{FF2B5EF4-FFF2-40B4-BE49-F238E27FC236}">
                  <a16:creationId xmlns:a16="http://schemas.microsoft.com/office/drawing/2014/main" id="{FDADF889-4FF8-46B6-A2EF-63175A8F8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2" t="-2" r="5284" b="50848"/>
            <a:stretch>
              <a:fillRect/>
            </a:stretch>
          </p:blipFill>
          <p:spPr bwMode="auto">
            <a:xfrm>
              <a:off x="3431020" y="227055"/>
              <a:ext cx="3279776" cy="520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1" descr="http://uncw.edu/troubledwaters/media/sponsor-weyerhaeuser-h-m.jpg">
              <a:extLst>
                <a:ext uri="{FF2B5EF4-FFF2-40B4-BE49-F238E27FC236}">
                  <a16:creationId xmlns:a16="http://schemas.microsoft.com/office/drawing/2014/main" id="{A7A2F10E-6BE5-4E2B-B6B9-A3D16B71C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442" y="750058"/>
              <a:ext cx="3286422" cy="77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81" descr="V:\Admin-Office\JAS Logos\2013\JASSW-LOGO2cVSlim.gif">
            <a:extLst>
              <a:ext uri="{FF2B5EF4-FFF2-40B4-BE49-F238E27FC236}">
                <a16:creationId xmlns:a16="http://schemas.microsoft.com/office/drawing/2014/main" id="{C128AEAE-A798-4F3B-8B9B-33D720E6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50863"/>
            <a:ext cx="27971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bject 8">
            <a:extLst>
              <a:ext uri="{FF2B5EF4-FFF2-40B4-BE49-F238E27FC236}">
                <a16:creationId xmlns:a16="http://schemas.microsoft.com/office/drawing/2014/main" id="{F6071DF8-61D6-471E-A987-E8EF54D20F3A}"/>
              </a:ext>
            </a:extLst>
          </p:cNvPr>
          <p:cNvSpPr/>
          <p:nvPr/>
        </p:nvSpPr>
        <p:spPr>
          <a:xfrm>
            <a:off x="8080376" y="342900"/>
            <a:ext cx="179705" cy="195580"/>
          </a:xfrm>
          <a:custGeom>
            <a:avLst/>
            <a:gdLst/>
            <a:ahLst/>
            <a:cxnLst/>
            <a:rect l="l" t="t" r="r" b="b"/>
            <a:pathLst>
              <a:path w="179704" h="195579">
                <a:moveTo>
                  <a:pt x="176212" y="0"/>
                </a:moveTo>
                <a:lnTo>
                  <a:pt x="128661" y="15701"/>
                </a:lnTo>
                <a:lnTo>
                  <a:pt x="97035" y="42267"/>
                </a:lnTo>
                <a:lnTo>
                  <a:pt x="72851" y="77465"/>
                </a:lnTo>
                <a:lnTo>
                  <a:pt x="47625" y="119062"/>
                </a:lnTo>
                <a:lnTo>
                  <a:pt x="31477" y="140493"/>
                </a:lnTo>
                <a:lnTo>
                  <a:pt x="19645" y="153590"/>
                </a:lnTo>
                <a:lnTo>
                  <a:pt x="9897" y="167282"/>
                </a:lnTo>
                <a:lnTo>
                  <a:pt x="0" y="190500"/>
                </a:lnTo>
                <a:lnTo>
                  <a:pt x="38100" y="195262"/>
                </a:lnTo>
                <a:lnTo>
                  <a:pt x="77837" y="169143"/>
                </a:lnTo>
                <a:lnTo>
                  <a:pt x="114300" y="142279"/>
                </a:lnTo>
                <a:lnTo>
                  <a:pt x="144809" y="109760"/>
                </a:lnTo>
                <a:lnTo>
                  <a:pt x="166687" y="66675"/>
                </a:lnTo>
                <a:lnTo>
                  <a:pt x="179189" y="17115"/>
                </a:lnTo>
                <a:lnTo>
                  <a:pt x="176212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6774195-C493-4E4B-88F8-17630C7A6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5" b="96177" l="9956" r="98823">
                        <a14:foregroundMark x1="58754" y1="38449" x2="58754" y2="38449"/>
                        <a14:foregroundMark x1="62384" y1="41234" x2="62384" y2="41234"/>
                        <a14:foregroundMark x1="72585" y1="48826" x2="72585" y2="48826"/>
                        <a14:foregroundMark x1="76851" y1="61660" x2="76851" y2="61660"/>
                        <a14:foregroundMark x1="87935" y1="66685" x2="87935" y2="66685"/>
                        <a14:foregroundMark x1="94311" y1="72747" x2="94311" y2="72747"/>
                        <a14:foregroundMark x1="90878" y1="57400" x2="90878" y2="57400"/>
                        <a14:foregroundMark x1="98823" y1="68979" x2="98823" y2="68979"/>
                        <a14:foregroundMark x1="52428" y1="34954" x2="52428" y2="34954"/>
                        <a14:foregroundMark x1="52428" y1="34954" x2="52428" y2="34954"/>
                        <a14:foregroundMark x1="27072" y1="19552" x2="27072" y2="19552"/>
                        <a14:foregroundMark x1="30211" y1="20808" x2="30211" y2="20808"/>
                        <a14:foregroundMark x1="37911" y1="29164" x2="37911" y2="29164"/>
                        <a14:foregroundMark x1="40412" y1="35445" x2="40412" y2="35445"/>
                        <a14:foregroundMark x1="45414" y1="40251" x2="45414" y2="40251"/>
                        <a14:foregroundMark x1="54438" y1="49809" x2="54438" y2="49809"/>
                        <a14:foregroundMark x1="55812" y1="53359" x2="55812" y2="53359"/>
                        <a14:foregroundMark x1="59000" y1="59640" x2="59000" y2="59640"/>
                        <a14:foregroundMark x1="66896" y1="65429" x2="66896" y2="65429"/>
                        <a14:foregroundMark x1="68955" y1="71983" x2="68955" y2="71983"/>
                        <a14:foregroundMark x1="73909" y1="78318" x2="73909" y2="78318"/>
                        <a14:foregroundMark x1="78911" y1="82086" x2="78911" y2="82086"/>
                        <a14:foregroundMark x1="74595" y1="91152" x2="74595" y2="91152"/>
                        <a14:foregroundMark x1="48357" y1="66958" x2="48357" y2="66958"/>
                        <a14:foregroundMark x1="50368" y1="71218" x2="50368" y2="71218"/>
                        <a14:foregroundMark x1="52869" y1="68706" x2="52869" y2="68706"/>
                        <a14:foregroundMark x1="52182" y1="71764" x2="52182" y2="71764"/>
                        <a14:foregroundMark x1="54684" y1="75751" x2="54684" y2="75751"/>
                        <a14:foregroundMark x1="57185" y1="79792" x2="57185" y2="79792"/>
                        <a14:foregroundMark x1="63266" y1="84599" x2="63266" y2="84599"/>
                        <a14:foregroundMark x1="65768" y1="89132" x2="65768" y2="89132"/>
                        <a14:foregroundMark x1="66896" y1="90879" x2="66896" y2="90879"/>
                        <a14:foregroundMark x1="71653" y1="94156" x2="71653" y2="94156"/>
                        <a14:foregroundMark x1="77979" y1="96177" x2="77979" y2="96177"/>
                        <a14:backgroundMark x1="64198" y1="43528" x2="64198" y2="43528"/>
                        <a14:backgroundMark x1="79794" y1="62425" x2="79794" y2="62425"/>
                        <a14:backgroundMark x1="51496" y1="71764" x2="51496" y2="71764"/>
                        <a14:backgroundMark x1="58754" y1="81049" x2="58754" y2="81049"/>
                        <a14:backgroundMark x1="65768" y1="87602" x2="65768" y2="87602"/>
                        <a14:backgroundMark x1="68269" y1="90879" x2="68269" y2="90879"/>
                        <a14:backgroundMark x1="70280" y1="94921" x2="70280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8" y="352293"/>
            <a:ext cx="1876948" cy="168548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0D2597C-2190-45F6-81B1-F3B2D721F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5" b="96177" l="9956" r="98823">
                        <a14:foregroundMark x1="58754" y1="38449" x2="58754" y2="38449"/>
                        <a14:foregroundMark x1="62384" y1="41234" x2="62384" y2="41234"/>
                        <a14:foregroundMark x1="72585" y1="48826" x2="72585" y2="48826"/>
                        <a14:foregroundMark x1="76851" y1="61660" x2="76851" y2="61660"/>
                        <a14:foregroundMark x1="87935" y1="66685" x2="87935" y2="66685"/>
                        <a14:foregroundMark x1="94311" y1="72747" x2="94311" y2="72747"/>
                        <a14:foregroundMark x1="90878" y1="57400" x2="90878" y2="57400"/>
                        <a14:foregroundMark x1="98823" y1="68979" x2="98823" y2="68979"/>
                        <a14:foregroundMark x1="52428" y1="34954" x2="52428" y2="34954"/>
                        <a14:foregroundMark x1="52428" y1="34954" x2="52428" y2="34954"/>
                        <a14:foregroundMark x1="27072" y1="19552" x2="27072" y2="19552"/>
                        <a14:foregroundMark x1="30211" y1="20808" x2="30211" y2="20808"/>
                        <a14:foregroundMark x1="37911" y1="29164" x2="37911" y2="29164"/>
                        <a14:foregroundMark x1="40412" y1="35445" x2="40412" y2="35445"/>
                        <a14:foregroundMark x1="45414" y1="40251" x2="45414" y2="40251"/>
                        <a14:foregroundMark x1="54438" y1="49809" x2="54438" y2="49809"/>
                        <a14:foregroundMark x1="55812" y1="53359" x2="55812" y2="53359"/>
                        <a14:foregroundMark x1="59000" y1="59640" x2="59000" y2="59640"/>
                        <a14:foregroundMark x1="66896" y1="65429" x2="66896" y2="65429"/>
                        <a14:foregroundMark x1="68955" y1="71983" x2="68955" y2="71983"/>
                        <a14:foregroundMark x1="73909" y1="78318" x2="73909" y2="78318"/>
                        <a14:foregroundMark x1="78911" y1="82086" x2="78911" y2="82086"/>
                        <a14:foregroundMark x1="74595" y1="91152" x2="74595" y2="91152"/>
                        <a14:foregroundMark x1="48357" y1="66958" x2="48357" y2="66958"/>
                        <a14:foregroundMark x1="50368" y1="71218" x2="50368" y2="71218"/>
                        <a14:foregroundMark x1="52869" y1="68706" x2="52869" y2="68706"/>
                        <a14:foregroundMark x1="52182" y1="71764" x2="52182" y2="71764"/>
                        <a14:foregroundMark x1="54684" y1="75751" x2="54684" y2="75751"/>
                        <a14:foregroundMark x1="57185" y1="79792" x2="57185" y2="79792"/>
                        <a14:foregroundMark x1="63266" y1="84599" x2="63266" y2="84599"/>
                        <a14:foregroundMark x1="65768" y1="89132" x2="65768" y2="89132"/>
                        <a14:foregroundMark x1="66896" y1="90879" x2="66896" y2="90879"/>
                        <a14:foregroundMark x1="71653" y1="94156" x2="71653" y2="94156"/>
                        <a14:foregroundMark x1="77979" y1="96177" x2="77979" y2="96177"/>
                        <a14:backgroundMark x1="64198" y1="43528" x2="64198" y2="43528"/>
                        <a14:backgroundMark x1="79794" y1="62425" x2="79794" y2="62425"/>
                        <a14:backgroundMark x1="51496" y1="71764" x2="51496" y2="71764"/>
                        <a14:backgroundMark x1="58754" y1="81049" x2="58754" y2="81049"/>
                        <a14:backgroundMark x1="65768" y1="87602" x2="65768" y2="87602"/>
                        <a14:backgroundMark x1="68269" y1="90879" x2="68269" y2="90879"/>
                        <a14:backgroundMark x1="70280" y1="94921" x2="70280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52" y="351654"/>
            <a:ext cx="1876948" cy="168548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98F095E-3547-4860-B01D-DAB687A01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5" b="96177" l="9956" r="98823">
                        <a14:foregroundMark x1="58754" y1="38449" x2="58754" y2="38449"/>
                        <a14:foregroundMark x1="62384" y1="41234" x2="62384" y2="41234"/>
                        <a14:foregroundMark x1="72585" y1="48826" x2="72585" y2="48826"/>
                        <a14:foregroundMark x1="76851" y1="61660" x2="76851" y2="61660"/>
                        <a14:foregroundMark x1="87935" y1="66685" x2="87935" y2="66685"/>
                        <a14:foregroundMark x1="94311" y1="72747" x2="94311" y2="72747"/>
                        <a14:foregroundMark x1="90878" y1="57400" x2="90878" y2="57400"/>
                        <a14:foregroundMark x1="98823" y1="68979" x2="98823" y2="68979"/>
                        <a14:foregroundMark x1="52428" y1="34954" x2="52428" y2="34954"/>
                        <a14:foregroundMark x1="52428" y1="34954" x2="52428" y2="34954"/>
                        <a14:foregroundMark x1="27072" y1="19552" x2="27072" y2="19552"/>
                        <a14:foregroundMark x1="30211" y1="20808" x2="30211" y2="20808"/>
                        <a14:foregroundMark x1="37911" y1="29164" x2="37911" y2="29164"/>
                        <a14:foregroundMark x1="40412" y1="35445" x2="40412" y2="35445"/>
                        <a14:foregroundMark x1="45414" y1="40251" x2="45414" y2="40251"/>
                        <a14:foregroundMark x1="54438" y1="49809" x2="54438" y2="49809"/>
                        <a14:foregroundMark x1="55812" y1="53359" x2="55812" y2="53359"/>
                        <a14:foregroundMark x1="59000" y1="59640" x2="59000" y2="59640"/>
                        <a14:foregroundMark x1="66896" y1="65429" x2="66896" y2="65429"/>
                        <a14:foregroundMark x1="68955" y1="71983" x2="68955" y2="71983"/>
                        <a14:foregroundMark x1="73909" y1="78318" x2="73909" y2="78318"/>
                        <a14:foregroundMark x1="78911" y1="82086" x2="78911" y2="82086"/>
                        <a14:foregroundMark x1="74595" y1="91152" x2="74595" y2="91152"/>
                        <a14:foregroundMark x1="48357" y1="66958" x2="48357" y2="66958"/>
                        <a14:foregroundMark x1="50368" y1="71218" x2="50368" y2="71218"/>
                        <a14:foregroundMark x1="52869" y1="68706" x2="52869" y2="68706"/>
                        <a14:foregroundMark x1="52182" y1="71764" x2="52182" y2="71764"/>
                        <a14:foregroundMark x1="54684" y1="75751" x2="54684" y2="75751"/>
                        <a14:foregroundMark x1="57185" y1="79792" x2="57185" y2="79792"/>
                        <a14:foregroundMark x1="63266" y1="84599" x2="63266" y2="84599"/>
                        <a14:foregroundMark x1="65768" y1="89132" x2="65768" y2="89132"/>
                        <a14:foregroundMark x1="66896" y1="90879" x2="66896" y2="90879"/>
                        <a14:foregroundMark x1="71653" y1="94156" x2="71653" y2="94156"/>
                        <a14:foregroundMark x1="77979" y1="96177" x2="77979" y2="96177"/>
                        <a14:backgroundMark x1="64198" y1="43528" x2="64198" y2="43528"/>
                        <a14:backgroundMark x1="79794" y1="62425" x2="79794" y2="62425"/>
                        <a14:backgroundMark x1="51496" y1="71764" x2="51496" y2="71764"/>
                        <a14:backgroundMark x1="58754" y1="81049" x2="58754" y2="81049"/>
                        <a14:backgroundMark x1="65768" y1="87602" x2="65768" y2="87602"/>
                        <a14:backgroundMark x1="68269" y1="90879" x2="68269" y2="90879"/>
                        <a14:backgroundMark x1="70280" y1="94921" x2="70280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52" y="4562919"/>
            <a:ext cx="1876948" cy="168548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974E0D3-1559-4CA0-8A70-079DD7BEA6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5" b="96177" l="9956" r="98823">
                        <a14:foregroundMark x1="58754" y1="38449" x2="58754" y2="38449"/>
                        <a14:foregroundMark x1="62384" y1="41234" x2="62384" y2="41234"/>
                        <a14:foregroundMark x1="72585" y1="48826" x2="72585" y2="48826"/>
                        <a14:foregroundMark x1="76851" y1="61660" x2="76851" y2="61660"/>
                        <a14:foregroundMark x1="87935" y1="66685" x2="87935" y2="66685"/>
                        <a14:foregroundMark x1="94311" y1="72747" x2="94311" y2="72747"/>
                        <a14:foregroundMark x1="90878" y1="57400" x2="90878" y2="57400"/>
                        <a14:foregroundMark x1="98823" y1="68979" x2="98823" y2="68979"/>
                        <a14:foregroundMark x1="52428" y1="34954" x2="52428" y2="34954"/>
                        <a14:foregroundMark x1="52428" y1="34954" x2="52428" y2="34954"/>
                        <a14:foregroundMark x1="27072" y1="19552" x2="27072" y2="19552"/>
                        <a14:foregroundMark x1="30211" y1="20808" x2="30211" y2="20808"/>
                        <a14:foregroundMark x1="37911" y1="29164" x2="37911" y2="29164"/>
                        <a14:foregroundMark x1="40412" y1="35445" x2="40412" y2="35445"/>
                        <a14:foregroundMark x1="45414" y1="40251" x2="45414" y2="40251"/>
                        <a14:foregroundMark x1="54438" y1="49809" x2="54438" y2="49809"/>
                        <a14:foregroundMark x1="55812" y1="53359" x2="55812" y2="53359"/>
                        <a14:foregroundMark x1="59000" y1="59640" x2="59000" y2="59640"/>
                        <a14:foregroundMark x1="66896" y1="65429" x2="66896" y2="65429"/>
                        <a14:foregroundMark x1="68955" y1="71983" x2="68955" y2="71983"/>
                        <a14:foregroundMark x1="73909" y1="78318" x2="73909" y2="78318"/>
                        <a14:foregroundMark x1="78911" y1="82086" x2="78911" y2="82086"/>
                        <a14:foregroundMark x1="74595" y1="91152" x2="74595" y2="91152"/>
                        <a14:foregroundMark x1="48357" y1="66958" x2="48357" y2="66958"/>
                        <a14:foregroundMark x1="50368" y1="71218" x2="50368" y2="71218"/>
                        <a14:foregroundMark x1="52869" y1="68706" x2="52869" y2="68706"/>
                        <a14:foregroundMark x1="52182" y1="71764" x2="52182" y2="71764"/>
                        <a14:foregroundMark x1="54684" y1="75751" x2="54684" y2="75751"/>
                        <a14:foregroundMark x1="57185" y1="79792" x2="57185" y2="79792"/>
                        <a14:foregroundMark x1="63266" y1="84599" x2="63266" y2="84599"/>
                        <a14:foregroundMark x1="65768" y1="89132" x2="65768" y2="89132"/>
                        <a14:foregroundMark x1="66896" y1="90879" x2="66896" y2="90879"/>
                        <a14:foregroundMark x1="71653" y1="94156" x2="71653" y2="94156"/>
                        <a14:foregroundMark x1="77979" y1="96177" x2="77979" y2="96177"/>
                        <a14:backgroundMark x1="64198" y1="43528" x2="64198" y2="43528"/>
                        <a14:backgroundMark x1="79794" y1="62425" x2="79794" y2="62425"/>
                        <a14:backgroundMark x1="51496" y1="71764" x2="51496" y2="71764"/>
                        <a14:backgroundMark x1="58754" y1="81049" x2="58754" y2="81049"/>
                        <a14:backgroundMark x1="65768" y1="87602" x2="65768" y2="87602"/>
                        <a14:backgroundMark x1="68269" y1="90879" x2="68269" y2="90879"/>
                        <a14:backgroundMark x1="70280" y1="94921" x2="70280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0" y="4562919"/>
            <a:ext cx="1876948" cy="1685481"/>
          </a:xfrm>
          <a:prstGeom prst="rect">
            <a:avLst/>
          </a:prstGeom>
        </p:spPr>
      </p:pic>
      <p:sp>
        <p:nvSpPr>
          <p:cNvPr id="25" name="object 11">
            <a:extLst>
              <a:ext uri="{FF2B5EF4-FFF2-40B4-BE49-F238E27FC236}">
                <a16:creationId xmlns:a16="http://schemas.microsoft.com/office/drawing/2014/main" id="{CEB55113-EF24-4F39-8781-F9D4DE7BEE30}"/>
              </a:ext>
            </a:extLst>
          </p:cNvPr>
          <p:cNvSpPr/>
          <p:nvPr/>
        </p:nvSpPr>
        <p:spPr>
          <a:xfrm>
            <a:off x="3067050" y="2339581"/>
            <a:ext cx="6057900" cy="3375660"/>
          </a:xfrm>
          <a:custGeom>
            <a:avLst/>
            <a:gdLst/>
            <a:ahLst/>
            <a:cxnLst/>
            <a:rect l="l" t="t" r="r" b="b"/>
            <a:pathLst>
              <a:path w="6057900" h="3375660">
                <a:moveTo>
                  <a:pt x="6057900" y="0"/>
                </a:moveTo>
                <a:lnTo>
                  <a:pt x="6053328" y="45351"/>
                </a:lnTo>
                <a:lnTo>
                  <a:pt x="6040216" y="87590"/>
                </a:lnTo>
                <a:lnTo>
                  <a:pt x="6019468" y="125813"/>
                </a:lnTo>
                <a:lnTo>
                  <a:pt x="5991990" y="159115"/>
                </a:lnTo>
                <a:lnTo>
                  <a:pt x="5958686" y="186591"/>
                </a:lnTo>
                <a:lnTo>
                  <a:pt x="5920461" y="207336"/>
                </a:lnTo>
                <a:lnTo>
                  <a:pt x="5878220" y="220447"/>
                </a:lnTo>
                <a:lnTo>
                  <a:pt x="5832868" y="225018"/>
                </a:lnTo>
                <a:lnTo>
                  <a:pt x="225031" y="225018"/>
                </a:lnTo>
                <a:lnTo>
                  <a:pt x="179679" y="229590"/>
                </a:lnTo>
                <a:lnTo>
                  <a:pt x="137438" y="242704"/>
                </a:lnTo>
                <a:lnTo>
                  <a:pt x="99213" y="263453"/>
                </a:lnTo>
                <a:lnTo>
                  <a:pt x="65909" y="290933"/>
                </a:lnTo>
                <a:lnTo>
                  <a:pt x="38431" y="324237"/>
                </a:lnTo>
                <a:lnTo>
                  <a:pt x="17683" y="362462"/>
                </a:lnTo>
                <a:lnTo>
                  <a:pt x="4571" y="404701"/>
                </a:lnTo>
                <a:lnTo>
                  <a:pt x="0" y="450049"/>
                </a:lnTo>
                <a:lnTo>
                  <a:pt x="0" y="3150387"/>
                </a:lnTo>
                <a:lnTo>
                  <a:pt x="4571" y="3195739"/>
                </a:lnTo>
                <a:lnTo>
                  <a:pt x="17683" y="3237980"/>
                </a:lnTo>
                <a:lnTo>
                  <a:pt x="38431" y="3276204"/>
                </a:lnTo>
                <a:lnTo>
                  <a:pt x="65909" y="3309508"/>
                </a:lnTo>
                <a:lnTo>
                  <a:pt x="99213" y="3336987"/>
                </a:lnTo>
                <a:lnTo>
                  <a:pt x="137438" y="3357734"/>
                </a:lnTo>
                <a:lnTo>
                  <a:pt x="179679" y="3370846"/>
                </a:lnTo>
                <a:lnTo>
                  <a:pt x="225031" y="3375418"/>
                </a:lnTo>
                <a:lnTo>
                  <a:pt x="270379" y="3370846"/>
                </a:lnTo>
                <a:lnTo>
                  <a:pt x="312616" y="3357734"/>
                </a:lnTo>
                <a:lnTo>
                  <a:pt x="350839" y="3336987"/>
                </a:lnTo>
                <a:lnTo>
                  <a:pt x="384141" y="3309508"/>
                </a:lnTo>
                <a:lnTo>
                  <a:pt x="411618" y="3276204"/>
                </a:lnTo>
                <a:lnTo>
                  <a:pt x="432366" y="3237980"/>
                </a:lnTo>
                <a:lnTo>
                  <a:pt x="445478" y="3195739"/>
                </a:lnTo>
                <a:lnTo>
                  <a:pt x="450049" y="3150387"/>
                </a:lnTo>
                <a:lnTo>
                  <a:pt x="450049" y="2925356"/>
                </a:lnTo>
                <a:lnTo>
                  <a:pt x="5832868" y="2925356"/>
                </a:lnTo>
                <a:lnTo>
                  <a:pt x="5878220" y="2920784"/>
                </a:lnTo>
                <a:lnTo>
                  <a:pt x="5920461" y="2907674"/>
                </a:lnTo>
                <a:lnTo>
                  <a:pt x="5958686" y="2886928"/>
                </a:lnTo>
                <a:lnTo>
                  <a:pt x="5991990" y="2859452"/>
                </a:lnTo>
                <a:lnTo>
                  <a:pt x="6019468" y="2826150"/>
                </a:lnTo>
                <a:lnTo>
                  <a:pt x="6040216" y="2787928"/>
                </a:lnTo>
                <a:lnTo>
                  <a:pt x="6053328" y="2745688"/>
                </a:lnTo>
                <a:lnTo>
                  <a:pt x="6057900" y="2700337"/>
                </a:lnTo>
                <a:lnTo>
                  <a:pt x="6057900" y="675081"/>
                </a:lnTo>
                <a:lnTo>
                  <a:pt x="225031" y="675081"/>
                </a:lnTo>
                <a:lnTo>
                  <a:pt x="225031" y="450049"/>
                </a:lnTo>
                <a:lnTo>
                  <a:pt x="233872" y="406254"/>
                </a:lnTo>
                <a:lnTo>
                  <a:pt x="257983" y="370492"/>
                </a:lnTo>
                <a:lnTo>
                  <a:pt x="293745" y="346381"/>
                </a:lnTo>
                <a:lnTo>
                  <a:pt x="337540" y="337540"/>
                </a:lnTo>
                <a:lnTo>
                  <a:pt x="6057900" y="337540"/>
                </a:lnTo>
                <a:lnTo>
                  <a:pt x="6057900" y="0"/>
                </a:lnTo>
                <a:close/>
              </a:path>
              <a:path w="6057900" h="3375660">
                <a:moveTo>
                  <a:pt x="6057900" y="337540"/>
                </a:moveTo>
                <a:lnTo>
                  <a:pt x="337540" y="337540"/>
                </a:lnTo>
                <a:lnTo>
                  <a:pt x="381335" y="346381"/>
                </a:lnTo>
                <a:lnTo>
                  <a:pt x="417098" y="370492"/>
                </a:lnTo>
                <a:lnTo>
                  <a:pt x="441208" y="406254"/>
                </a:lnTo>
                <a:lnTo>
                  <a:pt x="450049" y="450049"/>
                </a:lnTo>
                <a:lnTo>
                  <a:pt x="445478" y="495401"/>
                </a:lnTo>
                <a:lnTo>
                  <a:pt x="432366" y="537642"/>
                </a:lnTo>
                <a:lnTo>
                  <a:pt x="411618" y="575867"/>
                </a:lnTo>
                <a:lnTo>
                  <a:pt x="384141" y="609171"/>
                </a:lnTo>
                <a:lnTo>
                  <a:pt x="350839" y="636649"/>
                </a:lnTo>
                <a:lnTo>
                  <a:pt x="312616" y="657397"/>
                </a:lnTo>
                <a:lnTo>
                  <a:pt x="270379" y="670509"/>
                </a:lnTo>
                <a:lnTo>
                  <a:pt x="225031" y="675081"/>
                </a:lnTo>
                <a:lnTo>
                  <a:pt x="6057900" y="675081"/>
                </a:lnTo>
                <a:lnTo>
                  <a:pt x="6057900" y="337540"/>
                </a:lnTo>
                <a:close/>
              </a:path>
              <a:path w="6057900" h="3375660">
                <a:moveTo>
                  <a:pt x="5607837" y="0"/>
                </a:moveTo>
                <a:lnTo>
                  <a:pt x="5607837" y="225018"/>
                </a:lnTo>
                <a:lnTo>
                  <a:pt x="5832868" y="225018"/>
                </a:lnTo>
                <a:lnTo>
                  <a:pt x="5832868" y="112509"/>
                </a:lnTo>
                <a:lnTo>
                  <a:pt x="5720359" y="112509"/>
                </a:lnTo>
                <a:lnTo>
                  <a:pt x="5676562" y="103668"/>
                </a:lnTo>
                <a:lnTo>
                  <a:pt x="5640795" y="79557"/>
                </a:lnTo>
                <a:lnTo>
                  <a:pt x="5616680" y="43795"/>
                </a:lnTo>
                <a:lnTo>
                  <a:pt x="5607837" y="0"/>
                </a:lnTo>
                <a:close/>
              </a:path>
              <a:path w="6057900" h="3375660">
                <a:moveTo>
                  <a:pt x="5832868" y="0"/>
                </a:moveTo>
                <a:lnTo>
                  <a:pt x="5824027" y="43795"/>
                </a:lnTo>
                <a:lnTo>
                  <a:pt x="5799916" y="79557"/>
                </a:lnTo>
                <a:lnTo>
                  <a:pt x="5764154" y="103668"/>
                </a:lnTo>
                <a:lnTo>
                  <a:pt x="5720359" y="112509"/>
                </a:lnTo>
                <a:lnTo>
                  <a:pt x="5832868" y="112509"/>
                </a:lnTo>
                <a:lnTo>
                  <a:pt x="5832868" y="0"/>
                </a:lnTo>
                <a:close/>
              </a:path>
            </a:pathLst>
          </a:custGeom>
          <a:solidFill>
            <a:srgbClr val="B6D9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7B73C374-0B87-48C8-AD55-DA3389F09DB4}"/>
              </a:ext>
            </a:extLst>
          </p:cNvPr>
          <p:cNvSpPr/>
          <p:nvPr/>
        </p:nvSpPr>
        <p:spPr>
          <a:xfrm>
            <a:off x="3292081" y="2114550"/>
            <a:ext cx="5833110" cy="900430"/>
          </a:xfrm>
          <a:custGeom>
            <a:avLst/>
            <a:gdLst/>
            <a:ahLst/>
            <a:cxnLst/>
            <a:rect l="l" t="t" r="r" b="b"/>
            <a:pathLst>
              <a:path w="5833109" h="900430">
                <a:moveTo>
                  <a:pt x="112509" y="562571"/>
                </a:moveTo>
                <a:lnTo>
                  <a:pt x="68713" y="571412"/>
                </a:lnTo>
                <a:lnTo>
                  <a:pt x="32951" y="595523"/>
                </a:lnTo>
                <a:lnTo>
                  <a:pt x="8840" y="631285"/>
                </a:lnTo>
                <a:lnTo>
                  <a:pt x="0" y="675081"/>
                </a:lnTo>
                <a:lnTo>
                  <a:pt x="0" y="900112"/>
                </a:lnTo>
                <a:lnTo>
                  <a:pt x="45347" y="895540"/>
                </a:lnTo>
                <a:lnTo>
                  <a:pt x="87585" y="882428"/>
                </a:lnTo>
                <a:lnTo>
                  <a:pt x="125807" y="861680"/>
                </a:lnTo>
                <a:lnTo>
                  <a:pt x="159110" y="834202"/>
                </a:lnTo>
                <a:lnTo>
                  <a:pt x="186587" y="800898"/>
                </a:lnTo>
                <a:lnTo>
                  <a:pt x="207334" y="762673"/>
                </a:lnTo>
                <a:lnTo>
                  <a:pt x="220446" y="720433"/>
                </a:lnTo>
                <a:lnTo>
                  <a:pt x="225018" y="675081"/>
                </a:lnTo>
                <a:lnTo>
                  <a:pt x="216177" y="631285"/>
                </a:lnTo>
                <a:lnTo>
                  <a:pt x="192066" y="595523"/>
                </a:lnTo>
                <a:lnTo>
                  <a:pt x="156304" y="571412"/>
                </a:lnTo>
                <a:lnTo>
                  <a:pt x="112509" y="562571"/>
                </a:lnTo>
                <a:close/>
              </a:path>
              <a:path w="5833109" h="900430">
                <a:moveTo>
                  <a:pt x="5832868" y="225031"/>
                </a:moveTo>
                <a:lnTo>
                  <a:pt x="5607837" y="225031"/>
                </a:lnTo>
                <a:lnTo>
                  <a:pt x="5607837" y="450049"/>
                </a:lnTo>
                <a:lnTo>
                  <a:pt x="5653189" y="445478"/>
                </a:lnTo>
                <a:lnTo>
                  <a:pt x="5695430" y="432367"/>
                </a:lnTo>
                <a:lnTo>
                  <a:pt x="5733654" y="411622"/>
                </a:lnTo>
                <a:lnTo>
                  <a:pt x="5766958" y="384146"/>
                </a:lnTo>
                <a:lnTo>
                  <a:pt x="5794437" y="350844"/>
                </a:lnTo>
                <a:lnTo>
                  <a:pt x="5815184" y="312622"/>
                </a:lnTo>
                <a:lnTo>
                  <a:pt x="5828296" y="270382"/>
                </a:lnTo>
                <a:lnTo>
                  <a:pt x="5832868" y="225031"/>
                </a:lnTo>
                <a:close/>
              </a:path>
              <a:path w="5833109" h="900430">
                <a:moveTo>
                  <a:pt x="5607837" y="0"/>
                </a:moveTo>
                <a:lnTo>
                  <a:pt x="5562485" y="4571"/>
                </a:lnTo>
                <a:lnTo>
                  <a:pt x="5520244" y="17683"/>
                </a:lnTo>
                <a:lnTo>
                  <a:pt x="5482019" y="38431"/>
                </a:lnTo>
                <a:lnTo>
                  <a:pt x="5448715" y="65909"/>
                </a:lnTo>
                <a:lnTo>
                  <a:pt x="5421237" y="99213"/>
                </a:lnTo>
                <a:lnTo>
                  <a:pt x="5400490" y="137438"/>
                </a:lnTo>
                <a:lnTo>
                  <a:pt x="5387377" y="179679"/>
                </a:lnTo>
                <a:lnTo>
                  <a:pt x="5382806" y="225031"/>
                </a:lnTo>
                <a:lnTo>
                  <a:pt x="5391649" y="268826"/>
                </a:lnTo>
                <a:lnTo>
                  <a:pt x="5415764" y="304588"/>
                </a:lnTo>
                <a:lnTo>
                  <a:pt x="5451530" y="328699"/>
                </a:lnTo>
                <a:lnTo>
                  <a:pt x="5495328" y="337540"/>
                </a:lnTo>
                <a:lnTo>
                  <a:pt x="5539123" y="328699"/>
                </a:lnTo>
                <a:lnTo>
                  <a:pt x="5574885" y="304588"/>
                </a:lnTo>
                <a:lnTo>
                  <a:pt x="5598996" y="268826"/>
                </a:lnTo>
                <a:lnTo>
                  <a:pt x="5607837" y="225031"/>
                </a:lnTo>
                <a:lnTo>
                  <a:pt x="5832868" y="225031"/>
                </a:lnTo>
                <a:lnTo>
                  <a:pt x="5828296" y="179679"/>
                </a:lnTo>
                <a:lnTo>
                  <a:pt x="5815184" y="137438"/>
                </a:lnTo>
                <a:lnTo>
                  <a:pt x="5794437" y="99213"/>
                </a:lnTo>
                <a:lnTo>
                  <a:pt x="5766958" y="65909"/>
                </a:lnTo>
                <a:lnTo>
                  <a:pt x="5733654" y="38431"/>
                </a:lnTo>
                <a:lnTo>
                  <a:pt x="5695430" y="17683"/>
                </a:lnTo>
                <a:lnTo>
                  <a:pt x="5653189" y="4571"/>
                </a:lnTo>
                <a:lnTo>
                  <a:pt x="5607837" y="0"/>
                </a:lnTo>
                <a:close/>
              </a:path>
            </a:pathLst>
          </a:custGeom>
          <a:solidFill>
            <a:srgbClr val="98B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C8606D2E-F31F-4F96-A963-D2151767D365}"/>
              </a:ext>
            </a:extLst>
          </p:cNvPr>
          <p:cNvSpPr/>
          <p:nvPr/>
        </p:nvSpPr>
        <p:spPr>
          <a:xfrm>
            <a:off x="4419600" y="2636521"/>
            <a:ext cx="3582784" cy="640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3CAD7768-1EBB-4C7B-8987-5CBAAFA3A16D}"/>
              </a:ext>
            </a:extLst>
          </p:cNvPr>
          <p:cNvSpPr/>
          <p:nvPr/>
        </p:nvSpPr>
        <p:spPr>
          <a:xfrm>
            <a:off x="3067049" y="2114550"/>
            <a:ext cx="6057900" cy="3600450"/>
          </a:xfrm>
          <a:custGeom>
            <a:avLst/>
            <a:gdLst/>
            <a:ahLst/>
            <a:cxnLst/>
            <a:rect l="l" t="t" r="r" b="b"/>
            <a:pathLst>
              <a:path w="6057900" h="3600450">
                <a:moveTo>
                  <a:pt x="0" y="675083"/>
                </a:moveTo>
                <a:lnTo>
                  <a:pt x="4571" y="629732"/>
                </a:lnTo>
                <a:lnTo>
                  <a:pt x="17683" y="587492"/>
                </a:lnTo>
                <a:lnTo>
                  <a:pt x="38431" y="549268"/>
                </a:lnTo>
                <a:lnTo>
                  <a:pt x="65908" y="515964"/>
                </a:lnTo>
                <a:lnTo>
                  <a:pt x="99212" y="488486"/>
                </a:lnTo>
                <a:lnTo>
                  <a:pt x="137436" y="467739"/>
                </a:lnTo>
                <a:lnTo>
                  <a:pt x="179676" y="454627"/>
                </a:lnTo>
                <a:lnTo>
                  <a:pt x="225027" y="450055"/>
                </a:lnTo>
                <a:lnTo>
                  <a:pt x="5607836" y="450055"/>
                </a:lnTo>
                <a:lnTo>
                  <a:pt x="5607836" y="225027"/>
                </a:lnTo>
                <a:lnTo>
                  <a:pt x="5612407" y="179676"/>
                </a:lnTo>
                <a:lnTo>
                  <a:pt x="5625520" y="137436"/>
                </a:lnTo>
                <a:lnTo>
                  <a:pt x="5646267" y="99212"/>
                </a:lnTo>
                <a:lnTo>
                  <a:pt x="5673745" y="65909"/>
                </a:lnTo>
                <a:lnTo>
                  <a:pt x="5707049" y="38431"/>
                </a:lnTo>
                <a:lnTo>
                  <a:pt x="5745274" y="17683"/>
                </a:lnTo>
                <a:lnTo>
                  <a:pt x="5787514" y="4571"/>
                </a:lnTo>
                <a:lnTo>
                  <a:pt x="5832865" y="0"/>
                </a:lnTo>
                <a:lnTo>
                  <a:pt x="5878217" y="4571"/>
                </a:lnTo>
                <a:lnTo>
                  <a:pt x="5920457" y="17683"/>
                </a:lnTo>
                <a:lnTo>
                  <a:pt x="5958681" y="38431"/>
                </a:lnTo>
                <a:lnTo>
                  <a:pt x="5991985" y="65909"/>
                </a:lnTo>
                <a:lnTo>
                  <a:pt x="6019463" y="99212"/>
                </a:lnTo>
                <a:lnTo>
                  <a:pt x="6040211" y="137436"/>
                </a:lnTo>
                <a:lnTo>
                  <a:pt x="6053323" y="179676"/>
                </a:lnTo>
                <a:lnTo>
                  <a:pt x="6057895" y="225027"/>
                </a:lnTo>
                <a:lnTo>
                  <a:pt x="6057895" y="2925367"/>
                </a:lnTo>
                <a:lnTo>
                  <a:pt x="6053323" y="2970718"/>
                </a:lnTo>
                <a:lnTo>
                  <a:pt x="6040211" y="3012957"/>
                </a:lnTo>
                <a:lnTo>
                  <a:pt x="6019463" y="3051180"/>
                </a:lnTo>
                <a:lnTo>
                  <a:pt x="5991985" y="3084482"/>
                </a:lnTo>
                <a:lnTo>
                  <a:pt x="5958681" y="3111958"/>
                </a:lnTo>
                <a:lnTo>
                  <a:pt x="5920457" y="3132705"/>
                </a:lnTo>
                <a:lnTo>
                  <a:pt x="5878217" y="3145816"/>
                </a:lnTo>
                <a:lnTo>
                  <a:pt x="5832865" y="3150387"/>
                </a:lnTo>
                <a:lnTo>
                  <a:pt x="450055" y="3150387"/>
                </a:lnTo>
                <a:lnTo>
                  <a:pt x="450055" y="3375417"/>
                </a:lnTo>
                <a:lnTo>
                  <a:pt x="445483" y="3420768"/>
                </a:lnTo>
                <a:lnTo>
                  <a:pt x="432371" y="3463008"/>
                </a:lnTo>
                <a:lnTo>
                  <a:pt x="411624" y="3501233"/>
                </a:lnTo>
                <a:lnTo>
                  <a:pt x="384146" y="3534537"/>
                </a:lnTo>
                <a:lnTo>
                  <a:pt x="350842" y="3562015"/>
                </a:lnTo>
                <a:lnTo>
                  <a:pt x="312618" y="3582763"/>
                </a:lnTo>
                <a:lnTo>
                  <a:pt x="270378" y="3595875"/>
                </a:lnTo>
                <a:lnTo>
                  <a:pt x="225027" y="3600447"/>
                </a:lnTo>
                <a:lnTo>
                  <a:pt x="179676" y="3595875"/>
                </a:lnTo>
                <a:lnTo>
                  <a:pt x="137436" y="3582763"/>
                </a:lnTo>
                <a:lnTo>
                  <a:pt x="99212" y="3562015"/>
                </a:lnTo>
                <a:lnTo>
                  <a:pt x="65908" y="3534537"/>
                </a:lnTo>
                <a:lnTo>
                  <a:pt x="38431" y="3501233"/>
                </a:lnTo>
                <a:lnTo>
                  <a:pt x="17683" y="3463008"/>
                </a:lnTo>
                <a:lnTo>
                  <a:pt x="4571" y="3420768"/>
                </a:lnTo>
                <a:lnTo>
                  <a:pt x="0" y="3375417"/>
                </a:lnTo>
                <a:lnTo>
                  <a:pt x="0" y="675083"/>
                </a:lnTo>
                <a:close/>
              </a:path>
            </a:pathLst>
          </a:custGeom>
          <a:ln w="9524">
            <a:solidFill>
              <a:srgbClr val="004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A609A180-C2C5-4842-8B59-4FD2D4FA0A2F}"/>
              </a:ext>
            </a:extLst>
          </p:cNvPr>
          <p:cNvSpPr/>
          <p:nvPr/>
        </p:nvSpPr>
        <p:spPr>
          <a:xfrm>
            <a:off x="8674886" y="2339578"/>
            <a:ext cx="450215" cy="225425"/>
          </a:xfrm>
          <a:custGeom>
            <a:avLst/>
            <a:gdLst/>
            <a:ahLst/>
            <a:cxnLst/>
            <a:rect l="l" t="t" r="r" b="b"/>
            <a:pathLst>
              <a:path w="450215" h="225425">
                <a:moveTo>
                  <a:pt x="0" y="225027"/>
                </a:moveTo>
                <a:lnTo>
                  <a:pt x="225029" y="225027"/>
                </a:lnTo>
                <a:lnTo>
                  <a:pt x="270381" y="220456"/>
                </a:lnTo>
                <a:lnTo>
                  <a:pt x="312621" y="207344"/>
                </a:lnTo>
                <a:lnTo>
                  <a:pt x="350845" y="186596"/>
                </a:lnTo>
                <a:lnTo>
                  <a:pt x="384149" y="159118"/>
                </a:lnTo>
                <a:lnTo>
                  <a:pt x="411627" y="125815"/>
                </a:lnTo>
                <a:lnTo>
                  <a:pt x="432375" y="87591"/>
                </a:lnTo>
                <a:lnTo>
                  <a:pt x="445487" y="45351"/>
                </a:lnTo>
                <a:lnTo>
                  <a:pt x="450059" y="0"/>
                </a:lnTo>
              </a:path>
            </a:pathLst>
          </a:custGeom>
          <a:ln w="9524">
            <a:solidFill>
              <a:srgbClr val="004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8600801F-BCCD-40D3-8EDF-3E8B398B37C2}"/>
              </a:ext>
            </a:extLst>
          </p:cNvPr>
          <p:cNvSpPr/>
          <p:nvPr/>
        </p:nvSpPr>
        <p:spPr>
          <a:xfrm>
            <a:off x="8674886" y="2339578"/>
            <a:ext cx="225425" cy="225425"/>
          </a:xfrm>
          <a:custGeom>
            <a:avLst/>
            <a:gdLst/>
            <a:ahLst/>
            <a:cxnLst/>
            <a:rect l="l" t="t" r="r" b="b"/>
            <a:pathLst>
              <a:path w="225425" h="225425">
                <a:moveTo>
                  <a:pt x="225029" y="225027"/>
                </a:moveTo>
                <a:lnTo>
                  <a:pt x="225029" y="0"/>
                </a:lnTo>
                <a:lnTo>
                  <a:pt x="216188" y="43795"/>
                </a:lnTo>
                <a:lnTo>
                  <a:pt x="192077" y="79559"/>
                </a:lnTo>
                <a:lnTo>
                  <a:pt x="156314" y="103672"/>
                </a:lnTo>
                <a:lnTo>
                  <a:pt x="112519" y="112513"/>
                </a:lnTo>
                <a:lnTo>
                  <a:pt x="68723" y="103672"/>
                </a:lnTo>
                <a:lnTo>
                  <a:pt x="32957" y="79559"/>
                </a:lnTo>
                <a:lnTo>
                  <a:pt x="8842" y="43795"/>
                </a:lnTo>
                <a:lnTo>
                  <a:pt x="0" y="0"/>
                </a:lnTo>
              </a:path>
            </a:pathLst>
          </a:custGeom>
          <a:ln w="9524">
            <a:solidFill>
              <a:srgbClr val="004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id="{C734B2BF-C246-49FD-B2DE-ACD970EDA05A}"/>
              </a:ext>
            </a:extLst>
          </p:cNvPr>
          <p:cNvSpPr/>
          <p:nvPr/>
        </p:nvSpPr>
        <p:spPr>
          <a:xfrm>
            <a:off x="3067050" y="2677119"/>
            <a:ext cx="450215" cy="337820"/>
          </a:xfrm>
          <a:custGeom>
            <a:avLst/>
            <a:gdLst/>
            <a:ahLst/>
            <a:cxnLst/>
            <a:rect l="l" t="t" r="r" b="b"/>
            <a:pathLst>
              <a:path w="450214" h="337819">
                <a:moveTo>
                  <a:pt x="225027" y="337542"/>
                </a:moveTo>
                <a:lnTo>
                  <a:pt x="225027" y="112513"/>
                </a:lnTo>
                <a:lnTo>
                  <a:pt x="233869" y="68718"/>
                </a:lnTo>
                <a:lnTo>
                  <a:pt x="257982" y="32954"/>
                </a:lnTo>
                <a:lnTo>
                  <a:pt x="293746" y="8841"/>
                </a:lnTo>
                <a:lnTo>
                  <a:pt x="337541" y="0"/>
                </a:lnTo>
                <a:lnTo>
                  <a:pt x="381337" y="8841"/>
                </a:lnTo>
                <a:lnTo>
                  <a:pt x="417101" y="32954"/>
                </a:lnTo>
                <a:lnTo>
                  <a:pt x="441213" y="68718"/>
                </a:lnTo>
                <a:lnTo>
                  <a:pt x="450055" y="112513"/>
                </a:lnTo>
                <a:lnTo>
                  <a:pt x="445483" y="157865"/>
                </a:lnTo>
                <a:lnTo>
                  <a:pt x="432371" y="200105"/>
                </a:lnTo>
                <a:lnTo>
                  <a:pt x="411624" y="238329"/>
                </a:lnTo>
                <a:lnTo>
                  <a:pt x="384146" y="271632"/>
                </a:lnTo>
                <a:lnTo>
                  <a:pt x="350842" y="299110"/>
                </a:lnTo>
                <a:lnTo>
                  <a:pt x="312618" y="319858"/>
                </a:lnTo>
                <a:lnTo>
                  <a:pt x="270378" y="332970"/>
                </a:lnTo>
                <a:lnTo>
                  <a:pt x="225027" y="337541"/>
                </a:lnTo>
                <a:lnTo>
                  <a:pt x="179676" y="332970"/>
                </a:lnTo>
                <a:lnTo>
                  <a:pt x="137436" y="319858"/>
                </a:lnTo>
                <a:lnTo>
                  <a:pt x="99212" y="299110"/>
                </a:lnTo>
                <a:lnTo>
                  <a:pt x="65908" y="271632"/>
                </a:lnTo>
                <a:lnTo>
                  <a:pt x="38431" y="238329"/>
                </a:lnTo>
                <a:lnTo>
                  <a:pt x="17683" y="200105"/>
                </a:lnTo>
                <a:lnTo>
                  <a:pt x="4571" y="157865"/>
                </a:lnTo>
                <a:lnTo>
                  <a:pt x="0" y="112513"/>
                </a:lnTo>
              </a:path>
            </a:pathLst>
          </a:custGeom>
          <a:ln w="9524">
            <a:solidFill>
              <a:srgbClr val="004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5F55FE66-1563-4560-BACD-F904F3B99BF8}"/>
              </a:ext>
            </a:extLst>
          </p:cNvPr>
          <p:cNvSpPr/>
          <p:nvPr/>
        </p:nvSpPr>
        <p:spPr>
          <a:xfrm>
            <a:off x="3517106" y="2858135"/>
            <a:ext cx="0" cy="2475865"/>
          </a:xfrm>
          <a:custGeom>
            <a:avLst/>
            <a:gdLst/>
            <a:ahLst/>
            <a:cxnLst/>
            <a:rect l="l" t="t" r="r" b="b"/>
            <a:pathLst>
              <a:path h="2475865">
                <a:moveTo>
                  <a:pt x="0" y="0"/>
                </a:moveTo>
                <a:lnTo>
                  <a:pt x="0" y="2475304"/>
                </a:lnTo>
              </a:path>
            </a:pathLst>
          </a:custGeom>
          <a:ln w="9524">
            <a:solidFill>
              <a:srgbClr val="004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8">
            <a:extLst>
              <a:ext uri="{FF2B5EF4-FFF2-40B4-BE49-F238E27FC236}">
                <a16:creationId xmlns:a16="http://schemas.microsoft.com/office/drawing/2014/main" id="{4E82B1D8-F6F6-4428-AD23-FF62BD4D9942}"/>
              </a:ext>
            </a:extLst>
          </p:cNvPr>
          <p:cNvSpPr txBox="1"/>
          <p:nvPr/>
        </p:nvSpPr>
        <p:spPr>
          <a:xfrm>
            <a:off x="3812540" y="2820670"/>
            <a:ext cx="5179060" cy="2118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"/>
              </a:spcBef>
            </a:pPr>
            <a:endParaRPr lang="en-US" sz="2150"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12700"/>
            <a:r>
              <a:rPr lang="en-US" sz="2400" dirty="0">
                <a:solidFill>
                  <a:srgbClr val="003366"/>
                </a:solidFill>
                <a:latin typeface="Arial"/>
                <a:cs typeface="Arial"/>
              </a:rPr>
              <a:t> 	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Raise your hand to</a:t>
            </a:r>
            <a:r>
              <a:rPr sz="2400" spc="-10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speak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40"/>
              </a:lnSpc>
              <a:spcBef>
                <a:spcPts val="20"/>
              </a:spcBef>
            </a:pP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•</a:t>
            </a:r>
            <a:r>
              <a:rPr lang="en-US" sz="2400" dirty="0">
                <a:solidFill>
                  <a:srgbClr val="003366"/>
                </a:solidFill>
                <a:latin typeface="Arial"/>
                <a:cs typeface="Arial"/>
              </a:rPr>
              <a:t> 	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Eyes on</a:t>
            </a:r>
            <a:r>
              <a:rPr sz="2400" spc="-10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speaker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•</a:t>
            </a:r>
            <a:r>
              <a:rPr lang="en-US" sz="2400" dirty="0">
                <a:solidFill>
                  <a:srgbClr val="003366"/>
                </a:solidFill>
                <a:latin typeface="Arial"/>
                <a:cs typeface="Arial"/>
              </a:rPr>
              <a:t> 	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Nothing in</a:t>
            </a:r>
            <a:r>
              <a:rPr sz="2400" spc="-10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hands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•</a:t>
            </a:r>
            <a:r>
              <a:rPr lang="en-US" sz="2400" dirty="0">
                <a:solidFill>
                  <a:srgbClr val="003366"/>
                </a:solidFill>
                <a:latin typeface="Arial"/>
                <a:cs typeface="Arial"/>
              </a:rPr>
              <a:t> 	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Stay in</a:t>
            </a:r>
            <a:r>
              <a:rPr sz="2400" spc="-10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366"/>
                </a:solidFill>
                <a:latin typeface="Arial"/>
                <a:cs typeface="Arial"/>
              </a:rPr>
              <a:t>seat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47A91-5527-43C8-8CE8-408A9EEB9E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89" b="97847" l="3271" r="98131">
                        <a14:foregroundMark x1="72664" y1="28469" x2="74766" y2="3589"/>
                        <a14:foregroundMark x1="74766" y1="3589" x2="74766" y2="3589"/>
                        <a14:foregroundMark x1="86682" y1="20813" x2="97430" y2="25837"/>
                        <a14:foregroundMark x1="97430" y1="25837" x2="98131" y2="26316"/>
                        <a14:foregroundMark x1="16355" y1="86124" x2="3271" y2="97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82415" flipH="1">
            <a:off x="3798397" y="3268432"/>
            <a:ext cx="712244" cy="6956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351851-EC9C-4005-A1E1-17C143AD8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89" b="97847" l="3271" r="98131">
                        <a14:foregroundMark x1="72664" y1="28469" x2="74766" y2="3589"/>
                        <a14:foregroundMark x1="74766" y1="3589" x2="74766" y2="3589"/>
                        <a14:foregroundMark x1="86682" y1="20813" x2="97430" y2="25837"/>
                        <a14:foregroundMark x1="97430" y1="25837" x2="98131" y2="26316"/>
                        <a14:foregroundMark x1="16355" y1="86124" x2="3271" y2="97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82415" flipH="1">
            <a:off x="3798398" y="3649430"/>
            <a:ext cx="712244" cy="6956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8CF6EC-760E-481E-B55E-71518A731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89" b="97847" l="3271" r="98131">
                        <a14:foregroundMark x1="72664" y1="28469" x2="74766" y2="3589"/>
                        <a14:foregroundMark x1="74766" y1="3589" x2="74766" y2="3589"/>
                        <a14:foregroundMark x1="86682" y1="20813" x2="97430" y2="25837"/>
                        <a14:foregroundMark x1="97430" y1="25837" x2="98131" y2="26316"/>
                        <a14:foregroundMark x1="16355" y1="86124" x2="3271" y2="97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82415" flipH="1">
            <a:off x="3798397" y="4030431"/>
            <a:ext cx="712244" cy="6956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001E8F-9EF7-45A6-9393-EFBDE9C19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89" b="97847" l="3271" r="98131">
                        <a14:foregroundMark x1="72664" y1="28469" x2="74766" y2="3589"/>
                        <a14:foregroundMark x1="74766" y1="3589" x2="74766" y2="3589"/>
                        <a14:foregroundMark x1="86682" y1="20813" x2="97430" y2="25837"/>
                        <a14:foregroundMark x1="97430" y1="25837" x2="98131" y2="26316"/>
                        <a14:foregroundMark x1="16355" y1="86124" x2="3271" y2="97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82415" flipH="1">
            <a:off x="3798397" y="4411431"/>
            <a:ext cx="712244" cy="695603"/>
          </a:xfrm>
          <a:prstGeom prst="rect">
            <a:avLst/>
          </a:prstGeom>
        </p:spPr>
      </p:pic>
      <p:sp>
        <p:nvSpPr>
          <p:cNvPr id="50" name="object 10">
            <a:extLst>
              <a:ext uri="{FF2B5EF4-FFF2-40B4-BE49-F238E27FC236}">
                <a16:creationId xmlns:a16="http://schemas.microsoft.com/office/drawing/2014/main" id="{81AF6DF2-739A-4AE1-ABD0-47B2415770BF}"/>
              </a:ext>
            </a:extLst>
          </p:cNvPr>
          <p:cNvSpPr txBox="1">
            <a:spLocks/>
          </p:cNvSpPr>
          <p:nvPr/>
        </p:nvSpPr>
        <p:spPr>
          <a:xfrm>
            <a:off x="1905000" y="1524000"/>
            <a:ext cx="6245011" cy="1687641"/>
          </a:xfrm>
          <a:prstGeom prst="rect">
            <a:avLst/>
          </a:prstGeom>
        </p:spPr>
        <p:txBody>
          <a:bodyPr vert="horz" wrap="square" lIns="0" tIns="11684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548890"/>
            <a:r>
              <a:rPr lang="en-US" sz="3300" b="1" kern="0" dirty="0">
                <a:solidFill>
                  <a:srgbClr val="FFFF00"/>
                </a:solidFill>
                <a:latin typeface="Arial"/>
                <a:cs typeface="Arial"/>
              </a:rPr>
              <a:t>Desk</a:t>
            </a:r>
            <a:r>
              <a:rPr lang="en-US" sz="3300" b="1" kern="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300" b="1" kern="0" spc="-5" dirty="0">
                <a:solidFill>
                  <a:srgbClr val="FFFF00"/>
                </a:solidFill>
                <a:latin typeface="Arial"/>
                <a:cs typeface="Arial"/>
              </a:rPr>
              <a:t>Expectation</a:t>
            </a:r>
            <a:endParaRPr lang="en-US" sz="3300" b="1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7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0"/>
            <a:ext cx="9144000" cy="7050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3263265" marR="3250565" algn="ctr">
              <a:lnSpc>
                <a:spcPts val="1600"/>
              </a:lnSpc>
            </a:pPr>
            <a:r>
              <a:rPr sz="1400" dirty="0">
                <a:latin typeface="Arial"/>
                <a:cs typeface="Arial"/>
              </a:rPr>
              <a:t>©Japan-America Society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State  of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Washington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1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F1F85-8EEA-4330-A545-CF8357389FD6}"/>
              </a:ext>
            </a:extLst>
          </p:cNvPr>
          <p:cNvGrpSpPr/>
          <p:nvPr/>
        </p:nvGrpSpPr>
        <p:grpSpPr>
          <a:xfrm>
            <a:off x="5333769" y="3584994"/>
            <a:ext cx="5182247" cy="2042800"/>
            <a:chOff x="5333769" y="3584994"/>
            <a:chExt cx="5182247" cy="2042800"/>
          </a:xfrm>
        </p:grpSpPr>
        <p:sp>
          <p:nvSpPr>
            <p:cNvPr id="4" name="object 4"/>
            <p:cNvSpPr/>
            <p:nvPr/>
          </p:nvSpPr>
          <p:spPr>
            <a:xfrm>
              <a:off x="5333769" y="3584994"/>
              <a:ext cx="5182235" cy="2042795"/>
            </a:xfrm>
            <a:custGeom>
              <a:avLst/>
              <a:gdLst/>
              <a:ahLst/>
              <a:cxnLst/>
              <a:rect l="l" t="t" r="r" b="b"/>
              <a:pathLst>
                <a:path w="5182234" h="2042795">
                  <a:moveTo>
                    <a:pt x="3136077" y="0"/>
                  </a:moveTo>
                  <a:lnTo>
                    <a:pt x="2271601" y="1043216"/>
                  </a:lnTo>
                  <a:lnTo>
                    <a:pt x="2194562" y="1045293"/>
                  </a:lnTo>
                  <a:lnTo>
                    <a:pt x="1968626" y="1054029"/>
                  </a:lnTo>
                  <a:lnTo>
                    <a:pt x="1751046" y="1066380"/>
                  </a:lnTo>
                  <a:lnTo>
                    <a:pt x="1542574" y="1082158"/>
                  </a:lnTo>
                  <a:lnTo>
                    <a:pt x="1409024" y="1094488"/>
                  </a:lnTo>
                  <a:lnTo>
                    <a:pt x="1280079" y="1108202"/>
                  </a:lnTo>
                  <a:lnTo>
                    <a:pt x="1155962" y="1123245"/>
                  </a:lnTo>
                  <a:lnTo>
                    <a:pt x="1036896" y="1139563"/>
                  </a:lnTo>
                  <a:lnTo>
                    <a:pt x="923104" y="1157098"/>
                  </a:lnTo>
                  <a:lnTo>
                    <a:pt x="814809" y="1175797"/>
                  </a:lnTo>
                  <a:lnTo>
                    <a:pt x="762792" y="1185565"/>
                  </a:lnTo>
                  <a:lnTo>
                    <a:pt x="712233" y="1195603"/>
                  </a:lnTo>
                  <a:lnTo>
                    <a:pt x="663160" y="1205904"/>
                  </a:lnTo>
                  <a:lnTo>
                    <a:pt x="615600" y="1216461"/>
                  </a:lnTo>
                  <a:lnTo>
                    <a:pt x="569582" y="1227267"/>
                  </a:lnTo>
                  <a:lnTo>
                    <a:pt x="525133" y="1238316"/>
                  </a:lnTo>
                  <a:lnTo>
                    <a:pt x="482281" y="1249599"/>
                  </a:lnTo>
                  <a:lnTo>
                    <a:pt x="441054" y="1261112"/>
                  </a:lnTo>
                  <a:lnTo>
                    <a:pt x="401480" y="1272846"/>
                  </a:lnTo>
                  <a:lnTo>
                    <a:pt x="363586" y="1284794"/>
                  </a:lnTo>
                  <a:lnTo>
                    <a:pt x="327401" y="1296950"/>
                  </a:lnTo>
                  <a:lnTo>
                    <a:pt x="260269" y="1321857"/>
                  </a:lnTo>
                  <a:lnTo>
                    <a:pt x="200305" y="1347511"/>
                  </a:lnTo>
                  <a:lnTo>
                    <a:pt x="147732" y="1373858"/>
                  </a:lnTo>
                  <a:lnTo>
                    <a:pt x="102774" y="1400840"/>
                  </a:lnTo>
                  <a:lnTo>
                    <a:pt x="65653" y="1428405"/>
                  </a:lnTo>
                  <a:lnTo>
                    <a:pt x="36592" y="1456495"/>
                  </a:lnTo>
                  <a:lnTo>
                    <a:pt x="8601" y="1499494"/>
                  </a:lnTo>
                  <a:lnTo>
                    <a:pt x="0" y="1543365"/>
                  </a:lnTo>
                  <a:lnTo>
                    <a:pt x="1571" y="1558150"/>
                  </a:lnTo>
                  <a:lnTo>
                    <a:pt x="19992" y="1602892"/>
                  </a:lnTo>
                  <a:lnTo>
                    <a:pt x="54713" y="1643516"/>
                  </a:lnTo>
                  <a:lnTo>
                    <a:pt x="86808" y="1669879"/>
                  </a:lnTo>
                  <a:lnTo>
                    <a:pt x="125802" y="1695628"/>
                  </a:lnTo>
                  <a:lnTo>
                    <a:pt x="171476" y="1720728"/>
                  </a:lnTo>
                  <a:lnTo>
                    <a:pt x="223610" y="1745147"/>
                  </a:lnTo>
                  <a:lnTo>
                    <a:pt x="281983" y="1768851"/>
                  </a:lnTo>
                  <a:lnTo>
                    <a:pt x="346375" y="1791808"/>
                  </a:lnTo>
                  <a:lnTo>
                    <a:pt x="416565" y="1813983"/>
                  </a:lnTo>
                  <a:lnTo>
                    <a:pt x="453765" y="1824768"/>
                  </a:lnTo>
                  <a:lnTo>
                    <a:pt x="492332" y="1835345"/>
                  </a:lnTo>
                  <a:lnTo>
                    <a:pt x="532239" y="1845710"/>
                  </a:lnTo>
                  <a:lnTo>
                    <a:pt x="573457" y="1855858"/>
                  </a:lnTo>
                  <a:lnTo>
                    <a:pt x="615960" y="1865787"/>
                  </a:lnTo>
                  <a:lnTo>
                    <a:pt x="659719" y="1875492"/>
                  </a:lnTo>
                  <a:lnTo>
                    <a:pt x="704707" y="1884967"/>
                  </a:lnTo>
                  <a:lnTo>
                    <a:pt x="798261" y="1903217"/>
                  </a:lnTo>
                  <a:lnTo>
                    <a:pt x="896401" y="1920503"/>
                  </a:lnTo>
                  <a:lnTo>
                    <a:pt x="998907" y="1936792"/>
                  </a:lnTo>
                  <a:lnTo>
                    <a:pt x="1105557" y="1952050"/>
                  </a:lnTo>
                  <a:lnTo>
                    <a:pt x="1216132" y="1966245"/>
                  </a:lnTo>
                  <a:lnTo>
                    <a:pt x="1388871" y="1985470"/>
                  </a:lnTo>
                  <a:lnTo>
                    <a:pt x="1569201" y="2002115"/>
                  </a:lnTo>
                  <a:lnTo>
                    <a:pt x="1756378" y="2016068"/>
                  </a:lnTo>
                  <a:lnTo>
                    <a:pt x="1949657" y="2027217"/>
                  </a:lnTo>
                  <a:lnTo>
                    <a:pt x="2148295" y="2035448"/>
                  </a:lnTo>
                  <a:lnTo>
                    <a:pt x="2351548" y="2040651"/>
                  </a:lnTo>
                  <a:lnTo>
                    <a:pt x="2558673" y="2042713"/>
                  </a:lnTo>
                  <a:lnTo>
                    <a:pt x="2768924" y="2041522"/>
                  </a:lnTo>
                  <a:lnTo>
                    <a:pt x="2987499" y="2036788"/>
                  </a:lnTo>
                  <a:lnTo>
                    <a:pt x="3213433" y="2028052"/>
                  </a:lnTo>
                  <a:lnTo>
                    <a:pt x="3431012" y="2015702"/>
                  </a:lnTo>
                  <a:lnTo>
                    <a:pt x="3639482" y="1999925"/>
                  </a:lnTo>
                  <a:lnTo>
                    <a:pt x="3773032" y="1987595"/>
                  </a:lnTo>
                  <a:lnTo>
                    <a:pt x="3901976" y="1973881"/>
                  </a:lnTo>
                  <a:lnTo>
                    <a:pt x="4026092" y="1958838"/>
                  </a:lnTo>
                  <a:lnTo>
                    <a:pt x="4145157" y="1942521"/>
                  </a:lnTo>
                  <a:lnTo>
                    <a:pt x="4258949" y="1924986"/>
                  </a:lnTo>
                  <a:lnTo>
                    <a:pt x="4367243" y="1906287"/>
                  </a:lnTo>
                  <a:lnTo>
                    <a:pt x="4419260" y="1896520"/>
                  </a:lnTo>
                  <a:lnTo>
                    <a:pt x="4469818" y="1886482"/>
                  </a:lnTo>
                  <a:lnTo>
                    <a:pt x="4518891" y="1876181"/>
                  </a:lnTo>
                  <a:lnTo>
                    <a:pt x="4566451" y="1865624"/>
                  </a:lnTo>
                  <a:lnTo>
                    <a:pt x="4612469" y="1854818"/>
                  </a:lnTo>
                  <a:lnTo>
                    <a:pt x="4656918" y="1843769"/>
                  </a:lnTo>
                  <a:lnTo>
                    <a:pt x="4699770" y="1832485"/>
                  </a:lnTo>
                  <a:lnTo>
                    <a:pt x="4740996" y="1820973"/>
                  </a:lnTo>
                  <a:lnTo>
                    <a:pt x="4780570" y="1809239"/>
                  </a:lnTo>
                  <a:lnTo>
                    <a:pt x="4818464" y="1797291"/>
                  </a:lnTo>
                  <a:lnTo>
                    <a:pt x="4854649" y="1785135"/>
                  </a:lnTo>
                  <a:lnTo>
                    <a:pt x="4921781" y="1760229"/>
                  </a:lnTo>
                  <a:lnTo>
                    <a:pt x="4981745" y="1734574"/>
                  </a:lnTo>
                  <a:lnTo>
                    <a:pt x="5034318" y="1708228"/>
                  </a:lnTo>
                  <a:lnTo>
                    <a:pt x="5079276" y="1681245"/>
                  </a:lnTo>
                  <a:lnTo>
                    <a:pt x="5116397" y="1653681"/>
                  </a:lnTo>
                  <a:lnTo>
                    <a:pt x="5145458" y="1625591"/>
                  </a:lnTo>
                  <a:lnTo>
                    <a:pt x="5173448" y="1582592"/>
                  </a:lnTo>
                  <a:lnTo>
                    <a:pt x="5182050" y="1538721"/>
                  </a:lnTo>
                  <a:lnTo>
                    <a:pt x="5180478" y="1523936"/>
                  </a:lnTo>
                  <a:lnTo>
                    <a:pt x="5162057" y="1479194"/>
                  </a:lnTo>
                  <a:lnTo>
                    <a:pt x="5137896" y="1449031"/>
                  </a:lnTo>
                  <a:lnTo>
                    <a:pt x="5104655" y="1419461"/>
                  </a:lnTo>
                  <a:lnTo>
                    <a:pt x="5062602" y="1390545"/>
                  </a:lnTo>
                  <a:lnTo>
                    <a:pt x="5012002" y="1362340"/>
                  </a:lnTo>
                  <a:lnTo>
                    <a:pt x="4953123" y="1334906"/>
                  </a:lnTo>
                  <a:lnTo>
                    <a:pt x="4886232" y="1308304"/>
                  </a:lnTo>
                  <a:lnTo>
                    <a:pt x="4849865" y="1295332"/>
                  </a:lnTo>
                  <a:lnTo>
                    <a:pt x="4811596" y="1282591"/>
                  </a:lnTo>
                  <a:lnTo>
                    <a:pt x="4771457" y="1270087"/>
                  </a:lnTo>
                  <a:lnTo>
                    <a:pt x="4729481" y="1257828"/>
                  </a:lnTo>
                  <a:lnTo>
                    <a:pt x="4685703" y="1245820"/>
                  </a:lnTo>
                  <a:lnTo>
                    <a:pt x="4640156" y="1234073"/>
                  </a:lnTo>
                  <a:lnTo>
                    <a:pt x="4592872" y="1222592"/>
                  </a:lnTo>
                  <a:lnTo>
                    <a:pt x="4543886" y="1211386"/>
                  </a:lnTo>
                  <a:lnTo>
                    <a:pt x="4493231" y="1200461"/>
                  </a:lnTo>
                  <a:lnTo>
                    <a:pt x="4440939" y="1189826"/>
                  </a:lnTo>
                  <a:lnTo>
                    <a:pt x="4387045" y="1179487"/>
                  </a:lnTo>
                  <a:lnTo>
                    <a:pt x="4331582" y="1169453"/>
                  </a:lnTo>
                  <a:lnTo>
                    <a:pt x="4216081" y="1150325"/>
                  </a:lnTo>
                  <a:lnTo>
                    <a:pt x="4094703" y="1132503"/>
                  </a:lnTo>
                  <a:lnTo>
                    <a:pt x="3967717" y="1116045"/>
                  </a:lnTo>
                  <a:lnTo>
                    <a:pt x="3835387" y="1101011"/>
                  </a:lnTo>
                  <a:lnTo>
                    <a:pt x="3697983" y="1087459"/>
                  </a:lnTo>
                  <a:lnTo>
                    <a:pt x="3555769" y="1075450"/>
                  </a:lnTo>
                  <a:lnTo>
                    <a:pt x="3334017" y="1060459"/>
                  </a:lnTo>
                  <a:lnTo>
                    <a:pt x="3257984" y="1056297"/>
                  </a:lnTo>
                  <a:lnTo>
                    <a:pt x="31360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3781" y="3584999"/>
              <a:ext cx="5182235" cy="2042795"/>
            </a:xfrm>
            <a:custGeom>
              <a:avLst/>
              <a:gdLst/>
              <a:ahLst/>
              <a:cxnLst/>
              <a:rect l="l" t="t" r="r" b="b"/>
              <a:pathLst>
                <a:path w="5182234" h="2042795">
                  <a:moveTo>
                    <a:pt x="3136071" y="0"/>
                  </a:moveTo>
                  <a:lnTo>
                    <a:pt x="2271591" y="1043216"/>
                  </a:lnTo>
                  <a:lnTo>
                    <a:pt x="2194553" y="1045293"/>
                  </a:lnTo>
                  <a:lnTo>
                    <a:pt x="2118360" y="1047792"/>
                  </a:lnTo>
                  <a:lnTo>
                    <a:pt x="2043039" y="1050706"/>
                  </a:lnTo>
                  <a:lnTo>
                    <a:pt x="1968619" y="1054029"/>
                  </a:lnTo>
                  <a:lnTo>
                    <a:pt x="1895127" y="1057753"/>
                  </a:lnTo>
                  <a:lnTo>
                    <a:pt x="1822592" y="1061872"/>
                  </a:lnTo>
                  <a:lnTo>
                    <a:pt x="1751040" y="1066379"/>
                  </a:lnTo>
                  <a:lnTo>
                    <a:pt x="1680500" y="1071267"/>
                  </a:lnTo>
                  <a:lnTo>
                    <a:pt x="1611001" y="1076528"/>
                  </a:lnTo>
                  <a:lnTo>
                    <a:pt x="1542569" y="1082156"/>
                  </a:lnTo>
                  <a:lnTo>
                    <a:pt x="1475232" y="1088145"/>
                  </a:lnTo>
                  <a:lnTo>
                    <a:pt x="1409019" y="1094486"/>
                  </a:lnTo>
                  <a:lnTo>
                    <a:pt x="1343957" y="1101173"/>
                  </a:lnTo>
                  <a:lnTo>
                    <a:pt x="1280075" y="1108200"/>
                  </a:lnTo>
                  <a:lnTo>
                    <a:pt x="1217399" y="1115559"/>
                  </a:lnTo>
                  <a:lnTo>
                    <a:pt x="1155958" y="1123244"/>
                  </a:lnTo>
                  <a:lnTo>
                    <a:pt x="1095780" y="1131246"/>
                  </a:lnTo>
                  <a:lnTo>
                    <a:pt x="1036893" y="1139561"/>
                  </a:lnTo>
                  <a:lnTo>
                    <a:pt x="979324" y="1148180"/>
                  </a:lnTo>
                  <a:lnTo>
                    <a:pt x="923101" y="1157096"/>
                  </a:lnTo>
                  <a:lnTo>
                    <a:pt x="868253" y="1166303"/>
                  </a:lnTo>
                  <a:lnTo>
                    <a:pt x="814806" y="1175795"/>
                  </a:lnTo>
                  <a:lnTo>
                    <a:pt x="762790" y="1185563"/>
                  </a:lnTo>
                  <a:lnTo>
                    <a:pt x="712231" y="1195601"/>
                  </a:lnTo>
                  <a:lnTo>
                    <a:pt x="663158" y="1205902"/>
                  </a:lnTo>
                  <a:lnTo>
                    <a:pt x="615598" y="1216459"/>
                  </a:lnTo>
                  <a:lnTo>
                    <a:pt x="569580" y="1227265"/>
                  </a:lnTo>
                  <a:lnTo>
                    <a:pt x="525131" y="1238313"/>
                  </a:lnTo>
                  <a:lnTo>
                    <a:pt x="482279" y="1249597"/>
                  </a:lnTo>
                  <a:lnTo>
                    <a:pt x="441052" y="1261109"/>
                  </a:lnTo>
                  <a:lnTo>
                    <a:pt x="401478" y="1272843"/>
                  </a:lnTo>
                  <a:lnTo>
                    <a:pt x="363585" y="1284792"/>
                  </a:lnTo>
                  <a:lnTo>
                    <a:pt x="327400" y="1296947"/>
                  </a:lnTo>
                  <a:lnTo>
                    <a:pt x="260267" y="1321854"/>
                  </a:lnTo>
                  <a:lnTo>
                    <a:pt x="200303" y="1347509"/>
                  </a:lnTo>
                  <a:lnTo>
                    <a:pt x="147731" y="1373855"/>
                  </a:lnTo>
                  <a:lnTo>
                    <a:pt x="102772" y="1400838"/>
                  </a:lnTo>
                  <a:lnTo>
                    <a:pt x="65652" y="1428402"/>
                  </a:lnTo>
                  <a:lnTo>
                    <a:pt x="36591" y="1456492"/>
                  </a:lnTo>
                  <a:lnTo>
                    <a:pt x="8601" y="1499491"/>
                  </a:lnTo>
                  <a:lnTo>
                    <a:pt x="0" y="1543362"/>
                  </a:lnTo>
                  <a:lnTo>
                    <a:pt x="1571" y="1558147"/>
                  </a:lnTo>
                  <a:lnTo>
                    <a:pt x="19993" y="1602888"/>
                  </a:lnTo>
                  <a:lnTo>
                    <a:pt x="54713" y="1643512"/>
                  </a:lnTo>
                  <a:lnTo>
                    <a:pt x="86807" y="1669875"/>
                  </a:lnTo>
                  <a:lnTo>
                    <a:pt x="125801" y="1695623"/>
                  </a:lnTo>
                  <a:lnTo>
                    <a:pt x="171475" y="1720723"/>
                  </a:lnTo>
                  <a:lnTo>
                    <a:pt x="223608" y="1745142"/>
                  </a:lnTo>
                  <a:lnTo>
                    <a:pt x="281980" y="1768846"/>
                  </a:lnTo>
                  <a:lnTo>
                    <a:pt x="346371" y="1791803"/>
                  </a:lnTo>
                  <a:lnTo>
                    <a:pt x="416560" y="1813978"/>
                  </a:lnTo>
                  <a:lnTo>
                    <a:pt x="453760" y="1824763"/>
                  </a:lnTo>
                  <a:lnTo>
                    <a:pt x="492327" y="1835339"/>
                  </a:lnTo>
                  <a:lnTo>
                    <a:pt x="532233" y="1845704"/>
                  </a:lnTo>
                  <a:lnTo>
                    <a:pt x="573451" y="1855853"/>
                  </a:lnTo>
                  <a:lnTo>
                    <a:pt x="615954" y="1865782"/>
                  </a:lnTo>
                  <a:lnTo>
                    <a:pt x="659713" y="1875486"/>
                  </a:lnTo>
                  <a:lnTo>
                    <a:pt x="704701" y="1884962"/>
                  </a:lnTo>
                  <a:lnTo>
                    <a:pt x="750890" y="1894205"/>
                  </a:lnTo>
                  <a:lnTo>
                    <a:pt x="798254" y="1903211"/>
                  </a:lnTo>
                  <a:lnTo>
                    <a:pt x="846764" y="1911977"/>
                  </a:lnTo>
                  <a:lnTo>
                    <a:pt x="896394" y="1920497"/>
                  </a:lnTo>
                  <a:lnTo>
                    <a:pt x="947114" y="1928768"/>
                  </a:lnTo>
                  <a:lnTo>
                    <a:pt x="998899" y="1936786"/>
                  </a:lnTo>
                  <a:lnTo>
                    <a:pt x="1051719" y="1944546"/>
                  </a:lnTo>
                  <a:lnTo>
                    <a:pt x="1105548" y="1952044"/>
                  </a:lnTo>
                  <a:lnTo>
                    <a:pt x="1160359" y="1959277"/>
                  </a:lnTo>
                  <a:lnTo>
                    <a:pt x="1216123" y="1966239"/>
                  </a:lnTo>
                  <a:lnTo>
                    <a:pt x="1272813" y="1972927"/>
                  </a:lnTo>
                  <a:lnTo>
                    <a:pt x="1330402" y="1979337"/>
                  </a:lnTo>
                  <a:lnTo>
                    <a:pt x="1388862" y="1985464"/>
                  </a:lnTo>
                  <a:lnTo>
                    <a:pt x="1448165" y="1991305"/>
                  </a:lnTo>
                  <a:lnTo>
                    <a:pt x="1508284" y="1996855"/>
                  </a:lnTo>
                  <a:lnTo>
                    <a:pt x="1569191" y="2002109"/>
                  </a:lnTo>
                  <a:lnTo>
                    <a:pt x="1630859" y="2007065"/>
                  </a:lnTo>
                  <a:lnTo>
                    <a:pt x="1693260" y="2011717"/>
                  </a:lnTo>
                  <a:lnTo>
                    <a:pt x="1756367" y="2016062"/>
                  </a:lnTo>
                  <a:lnTo>
                    <a:pt x="1820152" y="2020096"/>
                  </a:lnTo>
                  <a:lnTo>
                    <a:pt x="1884588" y="2023813"/>
                  </a:lnTo>
                  <a:lnTo>
                    <a:pt x="1949646" y="2027211"/>
                  </a:lnTo>
                  <a:lnTo>
                    <a:pt x="2015300" y="2030284"/>
                  </a:lnTo>
                  <a:lnTo>
                    <a:pt x="2081522" y="2033030"/>
                  </a:lnTo>
                  <a:lnTo>
                    <a:pt x="2148284" y="2035443"/>
                  </a:lnTo>
                  <a:lnTo>
                    <a:pt x="2215559" y="2037519"/>
                  </a:lnTo>
                  <a:lnTo>
                    <a:pt x="2283319" y="2039255"/>
                  </a:lnTo>
                  <a:lnTo>
                    <a:pt x="2351537" y="2040646"/>
                  </a:lnTo>
                  <a:lnTo>
                    <a:pt x="2420185" y="2041688"/>
                  </a:lnTo>
                  <a:lnTo>
                    <a:pt x="2489236" y="2042377"/>
                  </a:lnTo>
                  <a:lnTo>
                    <a:pt x="2558662" y="2042708"/>
                  </a:lnTo>
                  <a:lnTo>
                    <a:pt x="2628435" y="2042678"/>
                  </a:lnTo>
                  <a:lnTo>
                    <a:pt x="2698528" y="2042282"/>
                  </a:lnTo>
                  <a:lnTo>
                    <a:pt x="2768913" y="2041517"/>
                  </a:lnTo>
                  <a:lnTo>
                    <a:pt x="2839563" y="2040377"/>
                  </a:lnTo>
                  <a:lnTo>
                    <a:pt x="2910451" y="2038860"/>
                  </a:lnTo>
                  <a:lnTo>
                    <a:pt x="2987489" y="2036783"/>
                  </a:lnTo>
                  <a:lnTo>
                    <a:pt x="3063683" y="2034284"/>
                  </a:lnTo>
                  <a:lnTo>
                    <a:pt x="3139003" y="2031370"/>
                  </a:lnTo>
                  <a:lnTo>
                    <a:pt x="3213424" y="2028047"/>
                  </a:lnTo>
                  <a:lnTo>
                    <a:pt x="3286916" y="2024323"/>
                  </a:lnTo>
                  <a:lnTo>
                    <a:pt x="3359451" y="2020204"/>
                  </a:lnTo>
                  <a:lnTo>
                    <a:pt x="3431003" y="2015697"/>
                  </a:lnTo>
                  <a:lnTo>
                    <a:pt x="3501543" y="2010809"/>
                  </a:lnTo>
                  <a:lnTo>
                    <a:pt x="3571042" y="2005548"/>
                  </a:lnTo>
                  <a:lnTo>
                    <a:pt x="3639475" y="1999920"/>
                  </a:lnTo>
                  <a:lnTo>
                    <a:pt x="3706811" y="1993931"/>
                  </a:lnTo>
                  <a:lnTo>
                    <a:pt x="3773024" y="1987590"/>
                  </a:lnTo>
                  <a:lnTo>
                    <a:pt x="3838086" y="1980902"/>
                  </a:lnTo>
                  <a:lnTo>
                    <a:pt x="3901969" y="1973876"/>
                  </a:lnTo>
                  <a:lnTo>
                    <a:pt x="3964644" y="1966517"/>
                  </a:lnTo>
                  <a:lnTo>
                    <a:pt x="4026085" y="1958832"/>
                  </a:lnTo>
                  <a:lnTo>
                    <a:pt x="4086263" y="1950829"/>
                  </a:lnTo>
                  <a:lnTo>
                    <a:pt x="4145151" y="1942515"/>
                  </a:lnTo>
                  <a:lnTo>
                    <a:pt x="4202720" y="1933896"/>
                  </a:lnTo>
                  <a:lnTo>
                    <a:pt x="4258942" y="1924980"/>
                  </a:lnTo>
                  <a:lnTo>
                    <a:pt x="4313791" y="1915772"/>
                  </a:lnTo>
                  <a:lnTo>
                    <a:pt x="4367237" y="1906281"/>
                  </a:lnTo>
                  <a:lnTo>
                    <a:pt x="4419254" y="1896513"/>
                  </a:lnTo>
                  <a:lnTo>
                    <a:pt x="4469812" y="1886475"/>
                  </a:lnTo>
                  <a:lnTo>
                    <a:pt x="4518886" y="1876174"/>
                  </a:lnTo>
                  <a:lnTo>
                    <a:pt x="4566445" y="1865617"/>
                  </a:lnTo>
                  <a:lnTo>
                    <a:pt x="4612463" y="1854811"/>
                  </a:lnTo>
                  <a:lnTo>
                    <a:pt x="4656912" y="1843762"/>
                  </a:lnTo>
                  <a:lnTo>
                    <a:pt x="4699764" y="1832479"/>
                  </a:lnTo>
                  <a:lnTo>
                    <a:pt x="4740991" y="1820966"/>
                  </a:lnTo>
                  <a:lnTo>
                    <a:pt x="4780565" y="1809233"/>
                  </a:lnTo>
                  <a:lnTo>
                    <a:pt x="4818459" y="1797284"/>
                  </a:lnTo>
                  <a:lnTo>
                    <a:pt x="4854643" y="1785128"/>
                  </a:lnTo>
                  <a:lnTo>
                    <a:pt x="4921776" y="1760221"/>
                  </a:lnTo>
                  <a:lnTo>
                    <a:pt x="4981740" y="1734567"/>
                  </a:lnTo>
                  <a:lnTo>
                    <a:pt x="5034313" y="1708221"/>
                  </a:lnTo>
                  <a:lnTo>
                    <a:pt x="5079271" y="1681238"/>
                  </a:lnTo>
                  <a:lnTo>
                    <a:pt x="5116392" y="1653674"/>
                  </a:lnTo>
                  <a:lnTo>
                    <a:pt x="5145453" y="1625584"/>
                  </a:lnTo>
                  <a:lnTo>
                    <a:pt x="5173443" y="1582584"/>
                  </a:lnTo>
                  <a:lnTo>
                    <a:pt x="5182045" y="1538714"/>
                  </a:lnTo>
                  <a:lnTo>
                    <a:pt x="5180473" y="1523929"/>
                  </a:lnTo>
                  <a:lnTo>
                    <a:pt x="5162052" y="1479187"/>
                  </a:lnTo>
                  <a:lnTo>
                    <a:pt x="5137891" y="1449025"/>
                  </a:lnTo>
                  <a:lnTo>
                    <a:pt x="5104650" y="1419455"/>
                  </a:lnTo>
                  <a:lnTo>
                    <a:pt x="5062596" y="1390539"/>
                  </a:lnTo>
                  <a:lnTo>
                    <a:pt x="5011996" y="1362334"/>
                  </a:lnTo>
                  <a:lnTo>
                    <a:pt x="4953117" y="1334901"/>
                  </a:lnTo>
                  <a:lnTo>
                    <a:pt x="4886226" y="1308299"/>
                  </a:lnTo>
                  <a:lnTo>
                    <a:pt x="4849860" y="1295328"/>
                  </a:lnTo>
                  <a:lnTo>
                    <a:pt x="4811590" y="1282587"/>
                  </a:lnTo>
                  <a:lnTo>
                    <a:pt x="4771451" y="1270083"/>
                  </a:lnTo>
                  <a:lnTo>
                    <a:pt x="4729476" y="1257824"/>
                  </a:lnTo>
                  <a:lnTo>
                    <a:pt x="4685698" y="1245817"/>
                  </a:lnTo>
                  <a:lnTo>
                    <a:pt x="4640150" y="1234069"/>
                  </a:lnTo>
                  <a:lnTo>
                    <a:pt x="4592866" y="1222589"/>
                  </a:lnTo>
                  <a:lnTo>
                    <a:pt x="4543880" y="1211383"/>
                  </a:lnTo>
                  <a:lnTo>
                    <a:pt x="4493225" y="1200459"/>
                  </a:lnTo>
                  <a:lnTo>
                    <a:pt x="4440933" y="1189824"/>
                  </a:lnTo>
                  <a:lnTo>
                    <a:pt x="4387039" y="1179485"/>
                  </a:lnTo>
                  <a:lnTo>
                    <a:pt x="4331576" y="1169451"/>
                  </a:lnTo>
                  <a:lnTo>
                    <a:pt x="4274576" y="1159728"/>
                  </a:lnTo>
                  <a:lnTo>
                    <a:pt x="4216075" y="1150324"/>
                  </a:lnTo>
                  <a:lnTo>
                    <a:pt x="4156104" y="1141246"/>
                  </a:lnTo>
                  <a:lnTo>
                    <a:pt x="4094698" y="1132502"/>
                  </a:lnTo>
                  <a:lnTo>
                    <a:pt x="4031889" y="1124098"/>
                  </a:lnTo>
                  <a:lnTo>
                    <a:pt x="3967711" y="1116044"/>
                  </a:lnTo>
                  <a:lnTo>
                    <a:pt x="3902198" y="1108345"/>
                  </a:lnTo>
                  <a:lnTo>
                    <a:pt x="3835382" y="1101010"/>
                  </a:lnTo>
                  <a:lnTo>
                    <a:pt x="3767297" y="1094045"/>
                  </a:lnTo>
                  <a:lnTo>
                    <a:pt x="3697977" y="1087459"/>
                  </a:lnTo>
                  <a:lnTo>
                    <a:pt x="3627455" y="1081258"/>
                  </a:lnTo>
                  <a:lnTo>
                    <a:pt x="3555764" y="1075450"/>
                  </a:lnTo>
                  <a:lnTo>
                    <a:pt x="3482938" y="1070042"/>
                  </a:lnTo>
                  <a:lnTo>
                    <a:pt x="3409010" y="1065042"/>
                  </a:lnTo>
                  <a:lnTo>
                    <a:pt x="3334013" y="1060458"/>
                  </a:lnTo>
                  <a:lnTo>
                    <a:pt x="3257981" y="1056296"/>
                  </a:lnTo>
                  <a:lnTo>
                    <a:pt x="313607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219239" y="4817033"/>
              <a:ext cx="3416300" cy="6134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4000" dirty="0">
                  <a:solidFill>
                    <a:srgbClr val="FF6600"/>
                  </a:solidFill>
                  <a:latin typeface="Arial Rounded MT Bold"/>
                  <a:cs typeface="Arial Rounded MT Bold"/>
                </a:rPr>
                <a:t>“Itte</a:t>
              </a:r>
              <a:r>
                <a:rPr sz="4000" spc="-75" dirty="0">
                  <a:solidFill>
                    <a:srgbClr val="FF6600"/>
                  </a:solidFill>
                  <a:latin typeface="Arial Rounded MT Bold"/>
                  <a:cs typeface="Arial Rounded MT Bold"/>
                </a:rPr>
                <a:t> </a:t>
              </a:r>
              <a:r>
                <a:rPr sz="4000" spc="-15" dirty="0">
                  <a:solidFill>
                    <a:srgbClr val="FF6600"/>
                  </a:solidFill>
                  <a:latin typeface="Arial Rounded MT Bold"/>
                  <a:cs typeface="Arial Rounded MT Bold"/>
                </a:rPr>
                <a:t>rasshai!”</a:t>
              </a:r>
              <a:endParaRPr sz="4000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A8887B-739B-488C-B75C-7E4E96641923}"/>
              </a:ext>
            </a:extLst>
          </p:cNvPr>
          <p:cNvGrpSpPr/>
          <p:nvPr/>
        </p:nvGrpSpPr>
        <p:grpSpPr>
          <a:xfrm>
            <a:off x="1675129" y="41904"/>
            <a:ext cx="5182871" cy="1405896"/>
            <a:chOff x="-4876800" y="4648200"/>
            <a:chExt cx="5182871" cy="14058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EC79F2-9CCB-4214-A11A-2A81ECB165EA}"/>
                </a:ext>
              </a:extLst>
            </p:cNvPr>
            <p:cNvGrpSpPr/>
            <p:nvPr/>
          </p:nvGrpSpPr>
          <p:grpSpPr>
            <a:xfrm>
              <a:off x="-4876800" y="4648200"/>
              <a:ext cx="5182871" cy="1405896"/>
              <a:chOff x="1675797" y="39544"/>
              <a:chExt cx="5182871" cy="1405896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1675797" y="39550"/>
                <a:ext cx="5182870" cy="1405890"/>
              </a:xfrm>
              <a:custGeom>
                <a:avLst/>
                <a:gdLst/>
                <a:ahLst/>
                <a:cxnLst/>
                <a:rect l="l" t="t" r="r" b="b"/>
                <a:pathLst>
                  <a:path w="5182870" h="1405890">
                    <a:moveTo>
                      <a:pt x="2574126" y="0"/>
                    </a:moveTo>
                    <a:lnTo>
                      <a:pt x="2452598" y="814"/>
                    </a:lnTo>
                    <a:lnTo>
                      <a:pt x="2269668" y="4444"/>
                    </a:lnTo>
                    <a:lnTo>
                      <a:pt x="2086514" y="11024"/>
                    </a:lnTo>
                    <a:lnTo>
                      <a:pt x="1903750" y="20615"/>
                    </a:lnTo>
                    <a:lnTo>
                      <a:pt x="1721986" y="33283"/>
                    </a:lnTo>
                    <a:lnTo>
                      <a:pt x="1572177" y="46205"/>
                    </a:lnTo>
                    <a:lnTo>
                      <a:pt x="1428048" y="60933"/>
                    </a:lnTo>
                    <a:lnTo>
                      <a:pt x="1289774" y="77388"/>
                    </a:lnTo>
                    <a:lnTo>
                      <a:pt x="1157527" y="95489"/>
                    </a:lnTo>
                    <a:lnTo>
                      <a:pt x="1031481" y="115155"/>
                    </a:lnTo>
                    <a:lnTo>
                      <a:pt x="970838" y="125549"/>
                    </a:lnTo>
                    <a:lnTo>
                      <a:pt x="911811" y="136304"/>
                    </a:lnTo>
                    <a:lnTo>
                      <a:pt x="854421" y="147410"/>
                    </a:lnTo>
                    <a:lnTo>
                      <a:pt x="798690" y="158857"/>
                    </a:lnTo>
                    <a:lnTo>
                      <a:pt x="744639" y="170635"/>
                    </a:lnTo>
                    <a:lnTo>
                      <a:pt x="692292" y="182733"/>
                    </a:lnTo>
                    <a:lnTo>
                      <a:pt x="641668" y="195142"/>
                    </a:lnTo>
                    <a:lnTo>
                      <a:pt x="592790" y="207850"/>
                    </a:lnTo>
                    <a:lnTo>
                      <a:pt x="545680" y="220850"/>
                    </a:lnTo>
                    <a:lnTo>
                      <a:pt x="500360" y="234129"/>
                    </a:lnTo>
                    <a:lnTo>
                      <a:pt x="456850" y="247678"/>
                    </a:lnTo>
                    <a:lnTo>
                      <a:pt x="415174" y="261488"/>
                    </a:lnTo>
                    <a:lnTo>
                      <a:pt x="375352" y="275547"/>
                    </a:lnTo>
                    <a:lnTo>
                      <a:pt x="337406" y="289846"/>
                    </a:lnTo>
                    <a:lnTo>
                      <a:pt x="301358" y="304374"/>
                    </a:lnTo>
                    <a:lnTo>
                      <a:pt x="235044" y="334080"/>
                    </a:lnTo>
                    <a:lnTo>
                      <a:pt x="176582" y="364583"/>
                    </a:lnTo>
                    <a:lnTo>
                      <a:pt x="126147" y="395803"/>
                    </a:lnTo>
                    <a:lnTo>
                      <a:pt x="83913" y="427659"/>
                    </a:lnTo>
                    <a:lnTo>
                      <a:pt x="50053" y="460070"/>
                    </a:lnTo>
                    <a:lnTo>
                      <a:pt x="24741" y="492955"/>
                    </a:lnTo>
                    <a:lnTo>
                      <a:pt x="3181" y="542996"/>
                    </a:lnTo>
                    <a:lnTo>
                      <a:pt x="0" y="576713"/>
                    </a:lnTo>
                    <a:lnTo>
                      <a:pt x="1832" y="593649"/>
                    </a:lnTo>
                    <a:lnTo>
                      <a:pt x="21281" y="644643"/>
                    </a:lnTo>
                    <a:lnTo>
                      <a:pt x="46091" y="678693"/>
                    </a:lnTo>
                    <a:lnTo>
                      <a:pt x="80579" y="712692"/>
                    </a:lnTo>
                    <a:lnTo>
                      <a:pt x="124918" y="746560"/>
                    </a:lnTo>
                    <a:lnTo>
                      <a:pt x="174227" y="777332"/>
                    </a:lnTo>
                    <a:lnTo>
                      <a:pt x="225537" y="804576"/>
                    </a:lnTo>
                    <a:lnTo>
                      <a:pt x="282720" y="831016"/>
                    </a:lnTo>
                    <a:lnTo>
                      <a:pt x="345575" y="856620"/>
                    </a:lnTo>
                    <a:lnTo>
                      <a:pt x="413899" y="881355"/>
                    </a:lnTo>
                    <a:lnTo>
                      <a:pt x="450050" y="893387"/>
                    </a:lnTo>
                    <a:lnTo>
                      <a:pt x="487492" y="905189"/>
                    </a:lnTo>
                    <a:lnTo>
                      <a:pt x="526202" y="916757"/>
                    </a:lnTo>
                    <a:lnTo>
                      <a:pt x="566152" y="928088"/>
                    </a:lnTo>
                    <a:lnTo>
                      <a:pt x="607319" y="939177"/>
                    </a:lnTo>
                    <a:lnTo>
                      <a:pt x="649677" y="950020"/>
                    </a:lnTo>
                    <a:lnTo>
                      <a:pt x="693201" y="960613"/>
                    </a:lnTo>
                    <a:lnTo>
                      <a:pt x="737866" y="970952"/>
                    </a:lnTo>
                    <a:lnTo>
                      <a:pt x="783646" y="981033"/>
                    </a:lnTo>
                    <a:lnTo>
                      <a:pt x="830517" y="990851"/>
                    </a:lnTo>
                    <a:lnTo>
                      <a:pt x="878452" y="1000403"/>
                    </a:lnTo>
                    <a:lnTo>
                      <a:pt x="977418" y="1018691"/>
                    </a:lnTo>
                    <a:lnTo>
                      <a:pt x="1080342" y="1035865"/>
                    </a:lnTo>
                    <a:lnTo>
                      <a:pt x="1187023" y="1051891"/>
                    </a:lnTo>
                    <a:lnTo>
                      <a:pt x="1297259" y="1066737"/>
                    </a:lnTo>
                    <a:lnTo>
                      <a:pt x="1410848" y="1080370"/>
                    </a:lnTo>
                    <a:lnTo>
                      <a:pt x="1527588" y="1092757"/>
                    </a:lnTo>
                    <a:lnTo>
                      <a:pt x="1708168" y="1108930"/>
                    </a:lnTo>
                    <a:lnTo>
                      <a:pt x="1894706" y="1122116"/>
                    </a:lnTo>
                    <a:lnTo>
                      <a:pt x="2086521" y="1132203"/>
                    </a:lnTo>
                    <a:lnTo>
                      <a:pt x="2282933" y="1139082"/>
                    </a:lnTo>
                    <a:lnTo>
                      <a:pt x="2483262" y="1142641"/>
                    </a:lnTo>
                    <a:lnTo>
                      <a:pt x="3163766" y="1405709"/>
                    </a:lnTo>
                    <a:lnTo>
                      <a:pt x="3460819" y="1110002"/>
                    </a:lnTo>
                    <a:lnTo>
                      <a:pt x="3610628" y="1097081"/>
                    </a:lnTo>
                    <a:lnTo>
                      <a:pt x="3754757" y="1082352"/>
                    </a:lnTo>
                    <a:lnTo>
                      <a:pt x="3893032" y="1065897"/>
                    </a:lnTo>
                    <a:lnTo>
                      <a:pt x="4025280" y="1047796"/>
                    </a:lnTo>
                    <a:lnTo>
                      <a:pt x="4151326" y="1028131"/>
                    </a:lnTo>
                    <a:lnTo>
                      <a:pt x="4211969" y="1017736"/>
                    </a:lnTo>
                    <a:lnTo>
                      <a:pt x="4270996" y="1006981"/>
                    </a:lnTo>
                    <a:lnTo>
                      <a:pt x="4328386" y="995875"/>
                    </a:lnTo>
                    <a:lnTo>
                      <a:pt x="4384117" y="984428"/>
                    </a:lnTo>
                    <a:lnTo>
                      <a:pt x="4438168" y="972650"/>
                    </a:lnTo>
                    <a:lnTo>
                      <a:pt x="4490516" y="960552"/>
                    </a:lnTo>
                    <a:lnTo>
                      <a:pt x="4541139" y="948143"/>
                    </a:lnTo>
                    <a:lnTo>
                      <a:pt x="4590017" y="935434"/>
                    </a:lnTo>
                    <a:lnTo>
                      <a:pt x="4637127" y="922435"/>
                    </a:lnTo>
                    <a:lnTo>
                      <a:pt x="4682448" y="909156"/>
                    </a:lnTo>
                    <a:lnTo>
                      <a:pt x="4725958" y="895606"/>
                    </a:lnTo>
                    <a:lnTo>
                      <a:pt x="4767634" y="881797"/>
                    </a:lnTo>
                    <a:lnTo>
                      <a:pt x="4807456" y="867738"/>
                    </a:lnTo>
                    <a:lnTo>
                      <a:pt x="4845402" y="853439"/>
                    </a:lnTo>
                    <a:lnTo>
                      <a:pt x="4881450" y="838910"/>
                    </a:lnTo>
                    <a:lnTo>
                      <a:pt x="4947765" y="809204"/>
                    </a:lnTo>
                    <a:lnTo>
                      <a:pt x="5006227" y="778700"/>
                    </a:lnTo>
                    <a:lnTo>
                      <a:pt x="5056662" y="747480"/>
                    </a:lnTo>
                    <a:lnTo>
                      <a:pt x="5098896" y="715624"/>
                    </a:lnTo>
                    <a:lnTo>
                      <a:pt x="5132757" y="683212"/>
                    </a:lnTo>
                    <a:lnTo>
                      <a:pt x="5158069" y="650326"/>
                    </a:lnTo>
                    <a:lnTo>
                      <a:pt x="5179629" y="600284"/>
                    </a:lnTo>
                    <a:lnTo>
                      <a:pt x="5182810" y="566566"/>
                    </a:lnTo>
                    <a:lnTo>
                      <a:pt x="5180978" y="549630"/>
                    </a:lnTo>
                    <a:lnTo>
                      <a:pt x="5161530" y="498635"/>
                    </a:lnTo>
                    <a:lnTo>
                      <a:pt x="5136720" y="464583"/>
                    </a:lnTo>
                    <a:lnTo>
                      <a:pt x="5102232" y="430583"/>
                    </a:lnTo>
                    <a:lnTo>
                      <a:pt x="5057893" y="396714"/>
                    </a:lnTo>
                    <a:lnTo>
                      <a:pt x="5009808" y="366636"/>
                    </a:lnTo>
                    <a:lnTo>
                      <a:pt x="4961550" y="340779"/>
                    </a:lnTo>
                    <a:lnTo>
                      <a:pt x="4908208" y="315712"/>
                    </a:lnTo>
                    <a:lnTo>
                      <a:pt x="4849963" y="291451"/>
                    </a:lnTo>
                    <a:lnTo>
                      <a:pt x="4786997" y="268018"/>
                    </a:lnTo>
                    <a:lnTo>
                      <a:pt x="4719491" y="245430"/>
                    </a:lnTo>
                    <a:lnTo>
                      <a:pt x="4647626" y="223706"/>
                    </a:lnTo>
                    <a:lnTo>
                      <a:pt x="4610115" y="213174"/>
                    </a:lnTo>
                    <a:lnTo>
                      <a:pt x="4571583" y="202866"/>
                    </a:lnTo>
                    <a:lnTo>
                      <a:pt x="4532052" y="192783"/>
                    </a:lnTo>
                    <a:lnTo>
                      <a:pt x="4491545" y="182928"/>
                    </a:lnTo>
                    <a:lnTo>
                      <a:pt x="4450083" y="173304"/>
                    </a:lnTo>
                    <a:lnTo>
                      <a:pt x="4407691" y="163912"/>
                    </a:lnTo>
                    <a:lnTo>
                      <a:pt x="4320203" y="145836"/>
                    </a:lnTo>
                    <a:lnTo>
                      <a:pt x="4229263" y="128719"/>
                    </a:lnTo>
                    <a:lnTo>
                      <a:pt x="4135052" y="112581"/>
                    </a:lnTo>
                    <a:lnTo>
                      <a:pt x="4037751" y="97440"/>
                    </a:lnTo>
                    <a:lnTo>
                      <a:pt x="3937541" y="83316"/>
                    </a:lnTo>
                    <a:lnTo>
                      <a:pt x="3782169" y="64076"/>
                    </a:lnTo>
                    <a:lnTo>
                      <a:pt x="3621272" y="47230"/>
                    </a:lnTo>
                    <a:lnTo>
                      <a:pt x="3455462" y="32841"/>
                    </a:lnTo>
                    <a:lnTo>
                      <a:pt x="3285350" y="20973"/>
                    </a:lnTo>
                    <a:lnTo>
                      <a:pt x="3111549" y="11691"/>
                    </a:lnTo>
                    <a:lnTo>
                      <a:pt x="2934670" y="5059"/>
                    </a:lnTo>
                    <a:lnTo>
                      <a:pt x="2755325" y="1141"/>
                    </a:lnTo>
                    <a:lnTo>
                      <a:pt x="257412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1675798" y="39544"/>
                <a:ext cx="5182870" cy="1405890"/>
              </a:xfrm>
              <a:custGeom>
                <a:avLst/>
                <a:gdLst/>
                <a:ahLst/>
                <a:cxnLst/>
                <a:rect l="l" t="t" r="r" b="b"/>
                <a:pathLst>
                  <a:path w="5182870" h="1405890">
                    <a:moveTo>
                      <a:pt x="3163762" y="1405712"/>
                    </a:moveTo>
                    <a:lnTo>
                      <a:pt x="3460822" y="1110002"/>
                    </a:lnTo>
                    <a:lnTo>
                      <a:pt x="3536425" y="1103772"/>
                    </a:lnTo>
                    <a:lnTo>
                      <a:pt x="3610630" y="1097081"/>
                    </a:lnTo>
                    <a:lnTo>
                      <a:pt x="3683416" y="1089937"/>
                    </a:lnTo>
                    <a:lnTo>
                      <a:pt x="3754759" y="1082352"/>
                    </a:lnTo>
                    <a:lnTo>
                      <a:pt x="3824639" y="1074335"/>
                    </a:lnTo>
                    <a:lnTo>
                      <a:pt x="3893033" y="1065897"/>
                    </a:lnTo>
                    <a:lnTo>
                      <a:pt x="3959921" y="1057047"/>
                    </a:lnTo>
                    <a:lnTo>
                      <a:pt x="4025280" y="1047796"/>
                    </a:lnTo>
                    <a:lnTo>
                      <a:pt x="4089089" y="1038154"/>
                    </a:lnTo>
                    <a:lnTo>
                      <a:pt x="4151325" y="1028130"/>
                    </a:lnTo>
                    <a:lnTo>
                      <a:pt x="4211968" y="1017736"/>
                    </a:lnTo>
                    <a:lnTo>
                      <a:pt x="4270995" y="1006980"/>
                    </a:lnTo>
                    <a:lnTo>
                      <a:pt x="4328385" y="995874"/>
                    </a:lnTo>
                    <a:lnTo>
                      <a:pt x="4384116" y="984427"/>
                    </a:lnTo>
                    <a:lnTo>
                      <a:pt x="4438166" y="972650"/>
                    </a:lnTo>
                    <a:lnTo>
                      <a:pt x="4490514" y="960552"/>
                    </a:lnTo>
                    <a:lnTo>
                      <a:pt x="4541138" y="948143"/>
                    </a:lnTo>
                    <a:lnTo>
                      <a:pt x="4590015" y="935434"/>
                    </a:lnTo>
                    <a:lnTo>
                      <a:pt x="4637125" y="922435"/>
                    </a:lnTo>
                    <a:lnTo>
                      <a:pt x="4682446" y="909156"/>
                    </a:lnTo>
                    <a:lnTo>
                      <a:pt x="4725955" y="895606"/>
                    </a:lnTo>
                    <a:lnTo>
                      <a:pt x="4767632" y="881797"/>
                    </a:lnTo>
                    <a:lnTo>
                      <a:pt x="4807454" y="867738"/>
                    </a:lnTo>
                    <a:lnTo>
                      <a:pt x="4845399" y="853439"/>
                    </a:lnTo>
                    <a:lnTo>
                      <a:pt x="4881447" y="838910"/>
                    </a:lnTo>
                    <a:lnTo>
                      <a:pt x="4947761" y="809204"/>
                    </a:lnTo>
                    <a:lnTo>
                      <a:pt x="5006223" y="778701"/>
                    </a:lnTo>
                    <a:lnTo>
                      <a:pt x="5056658" y="747481"/>
                    </a:lnTo>
                    <a:lnTo>
                      <a:pt x="5098892" y="715625"/>
                    </a:lnTo>
                    <a:lnTo>
                      <a:pt x="5132752" y="683214"/>
                    </a:lnTo>
                    <a:lnTo>
                      <a:pt x="5158064" y="650328"/>
                    </a:lnTo>
                    <a:lnTo>
                      <a:pt x="5179624" y="600287"/>
                    </a:lnTo>
                    <a:lnTo>
                      <a:pt x="5182805" y="566569"/>
                    </a:lnTo>
                    <a:lnTo>
                      <a:pt x="5180973" y="549633"/>
                    </a:lnTo>
                    <a:lnTo>
                      <a:pt x="5161524" y="498639"/>
                    </a:lnTo>
                    <a:lnTo>
                      <a:pt x="5136714" y="464588"/>
                    </a:lnTo>
                    <a:lnTo>
                      <a:pt x="5102226" y="430588"/>
                    </a:lnTo>
                    <a:lnTo>
                      <a:pt x="5057886" y="396719"/>
                    </a:lnTo>
                    <a:lnTo>
                      <a:pt x="5009801" y="366642"/>
                    </a:lnTo>
                    <a:lnTo>
                      <a:pt x="4961544" y="340786"/>
                    </a:lnTo>
                    <a:lnTo>
                      <a:pt x="4908203" y="315718"/>
                    </a:lnTo>
                    <a:lnTo>
                      <a:pt x="4849959" y="291458"/>
                    </a:lnTo>
                    <a:lnTo>
                      <a:pt x="4786993" y="268024"/>
                    </a:lnTo>
                    <a:lnTo>
                      <a:pt x="4719488" y="245436"/>
                    </a:lnTo>
                    <a:lnTo>
                      <a:pt x="4647623" y="223713"/>
                    </a:lnTo>
                    <a:lnTo>
                      <a:pt x="4610113" y="213181"/>
                    </a:lnTo>
                    <a:lnTo>
                      <a:pt x="4571581" y="202872"/>
                    </a:lnTo>
                    <a:lnTo>
                      <a:pt x="4532050" y="192789"/>
                    </a:lnTo>
                    <a:lnTo>
                      <a:pt x="4491543" y="182935"/>
                    </a:lnTo>
                    <a:lnTo>
                      <a:pt x="4450082" y="173310"/>
                    </a:lnTo>
                    <a:lnTo>
                      <a:pt x="4407690" y="163918"/>
                    </a:lnTo>
                    <a:lnTo>
                      <a:pt x="4364389" y="154761"/>
                    </a:lnTo>
                    <a:lnTo>
                      <a:pt x="4320202" y="145842"/>
                    </a:lnTo>
                    <a:lnTo>
                      <a:pt x="4275153" y="137162"/>
                    </a:lnTo>
                    <a:lnTo>
                      <a:pt x="4229263" y="128725"/>
                    </a:lnTo>
                    <a:lnTo>
                      <a:pt x="4182555" y="120532"/>
                    </a:lnTo>
                    <a:lnTo>
                      <a:pt x="4135052" y="112587"/>
                    </a:lnTo>
                    <a:lnTo>
                      <a:pt x="4086776" y="104890"/>
                    </a:lnTo>
                    <a:lnTo>
                      <a:pt x="4037751" y="97445"/>
                    </a:lnTo>
                    <a:lnTo>
                      <a:pt x="3987998" y="90255"/>
                    </a:lnTo>
                    <a:lnTo>
                      <a:pt x="3937541" y="83320"/>
                    </a:lnTo>
                    <a:lnTo>
                      <a:pt x="3886402" y="76645"/>
                    </a:lnTo>
                    <a:lnTo>
                      <a:pt x="3834604" y="70231"/>
                    </a:lnTo>
                    <a:lnTo>
                      <a:pt x="3782169" y="64080"/>
                    </a:lnTo>
                    <a:lnTo>
                      <a:pt x="3729121" y="58195"/>
                    </a:lnTo>
                    <a:lnTo>
                      <a:pt x="3675481" y="52579"/>
                    </a:lnTo>
                    <a:lnTo>
                      <a:pt x="3621273" y="47233"/>
                    </a:lnTo>
                    <a:lnTo>
                      <a:pt x="3566519" y="42160"/>
                    </a:lnTo>
                    <a:lnTo>
                      <a:pt x="3511241" y="37363"/>
                    </a:lnTo>
                    <a:lnTo>
                      <a:pt x="3455463" y="32844"/>
                    </a:lnTo>
                    <a:lnTo>
                      <a:pt x="3399207" y="28604"/>
                    </a:lnTo>
                    <a:lnTo>
                      <a:pt x="3342496" y="24647"/>
                    </a:lnTo>
                    <a:lnTo>
                      <a:pt x="3285352" y="20976"/>
                    </a:lnTo>
                    <a:lnTo>
                      <a:pt x="3227798" y="17591"/>
                    </a:lnTo>
                    <a:lnTo>
                      <a:pt x="3169857" y="14496"/>
                    </a:lnTo>
                    <a:lnTo>
                      <a:pt x="3111551" y="11693"/>
                    </a:lnTo>
                    <a:lnTo>
                      <a:pt x="3052903" y="9185"/>
                    </a:lnTo>
                    <a:lnTo>
                      <a:pt x="2993936" y="6973"/>
                    </a:lnTo>
                    <a:lnTo>
                      <a:pt x="2934672" y="5060"/>
                    </a:lnTo>
                    <a:lnTo>
                      <a:pt x="2875135" y="3449"/>
                    </a:lnTo>
                    <a:lnTo>
                      <a:pt x="2815346" y="2142"/>
                    </a:lnTo>
                    <a:lnTo>
                      <a:pt x="2755328" y="1141"/>
                    </a:lnTo>
                    <a:lnTo>
                      <a:pt x="2695104" y="449"/>
                    </a:lnTo>
                    <a:lnTo>
                      <a:pt x="2634697" y="67"/>
                    </a:lnTo>
                    <a:lnTo>
                      <a:pt x="2574129" y="0"/>
                    </a:lnTo>
                    <a:lnTo>
                      <a:pt x="2513423" y="247"/>
                    </a:lnTo>
                    <a:lnTo>
                      <a:pt x="2452602" y="813"/>
                    </a:lnTo>
                    <a:lnTo>
                      <a:pt x="2391688" y="1700"/>
                    </a:lnTo>
                    <a:lnTo>
                      <a:pt x="2330704" y="2909"/>
                    </a:lnTo>
                    <a:lnTo>
                      <a:pt x="2269672" y="4444"/>
                    </a:lnTo>
                    <a:lnTo>
                      <a:pt x="2208616" y="6306"/>
                    </a:lnTo>
                    <a:lnTo>
                      <a:pt x="2147557" y="8498"/>
                    </a:lnTo>
                    <a:lnTo>
                      <a:pt x="2086520" y="11023"/>
                    </a:lnTo>
                    <a:lnTo>
                      <a:pt x="2025525" y="13882"/>
                    </a:lnTo>
                    <a:lnTo>
                      <a:pt x="1964596" y="17078"/>
                    </a:lnTo>
                    <a:lnTo>
                      <a:pt x="1903756" y="20614"/>
                    </a:lnTo>
                    <a:lnTo>
                      <a:pt x="1843027" y="24492"/>
                    </a:lnTo>
                    <a:lnTo>
                      <a:pt x="1782432" y="28714"/>
                    </a:lnTo>
                    <a:lnTo>
                      <a:pt x="1721993" y="33283"/>
                    </a:lnTo>
                    <a:lnTo>
                      <a:pt x="1646390" y="39512"/>
                    </a:lnTo>
                    <a:lnTo>
                      <a:pt x="1572184" y="46204"/>
                    </a:lnTo>
                    <a:lnTo>
                      <a:pt x="1499399" y="53347"/>
                    </a:lnTo>
                    <a:lnTo>
                      <a:pt x="1428055" y="60932"/>
                    </a:lnTo>
                    <a:lnTo>
                      <a:pt x="1358175" y="68949"/>
                    </a:lnTo>
                    <a:lnTo>
                      <a:pt x="1289780" y="77387"/>
                    </a:lnTo>
                    <a:lnTo>
                      <a:pt x="1222892" y="86237"/>
                    </a:lnTo>
                    <a:lnTo>
                      <a:pt x="1157533" y="95488"/>
                    </a:lnTo>
                    <a:lnTo>
                      <a:pt x="1093724" y="105130"/>
                    </a:lnTo>
                    <a:lnTo>
                      <a:pt x="1031487" y="115154"/>
                    </a:lnTo>
                    <a:lnTo>
                      <a:pt x="970844" y="125548"/>
                    </a:lnTo>
                    <a:lnTo>
                      <a:pt x="911816" y="136303"/>
                    </a:lnTo>
                    <a:lnTo>
                      <a:pt x="854426" y="147410"/>
                    </a:lnTo>
                    <a:lnTo>
                      <a:pt x="798695" y="158857"/>
                    </a:lnTo>
                    <a:lnTo>
                      <a:pt x="744644" y="170634"/>
                    </a:lnTo>
                    <a:lnTo>
                      <a:pt x="692296" y="182732"/>
                    </a:lnTo>
                    <a:lnTo>
                      <a:pt x="641673" y="195141"/>
                    </a:lnTo>
                    <a:lnTo>
                      <a:pt x="592795" y="207850"/>
                    </a:lnTo>
                    <a:lnTo>
                      <a:pt x="545685" y="220849"/>
                    </a:lnTo>
                    <a:lnTo>
                      <a:pt x="500364" y="234128"/>
                    </a:lnTo>
                    <a:lnTo>
                      <a:pt x="456854" y="247678"/>
                    </a:lnTo>
                    <a:lnTo>
                      <a:pt x="415177" y="261487"/>
                    </a:lnTo>
                    <a:lnTo>
                      <a:pt x="375355" y="275546"/>
                    </a:lnTo>
                    <a:lnTo>
                      <a:pt x="337409" y="289845"/>
                    </a:lnTo>
                    <a:lnTo>
                      <a:pt x="301361" y="304374"/>
                    </a:lnTo>
                    <a:lnTo>
                      <a:pt x="235046" y="334080"/>
                    </a:lnTo>
                    <a:lnTo>
                      <a:pt x="176584" y="364583"/>
                    </a:lnTo>
                    <a:lnTo>
                      <a:pt x="126149" y="395803"/>
                    </a:lnTo>
                    <a:lnTo>
                      <a:pt x="83914" y="427659"/>
                    </a:lnTo>
                    <a:lnTo>
                      <a:pt x="50054" y="460070"/>
                    </a:lnTo>
                    <a:lnTo>
                      <a:pt x="24742" y="492956"/>
                    </a:lnTo>
                    <a:lnTo>
                      <a:pt x="3181" y="542997"/>
                    </a:lnTo>
                    <a:lnTo>
                      <a:pt x="0" y="576715"/>
                    </a:lnTo>
                    <a:lnTo>
                      <a:pt x="1832" y="593651"/>
                    </a:lnTo>
                    <a:lnTo>
                      <a:pt x="21280" y="644646"/>
                    </a:lnTo>
                    <a:lnTo>
                      <a:pt x="46089" y="678697"/>
                    </a:lnTo>
                    <a:lnTo>
                      <a:pt x="80577" y="712697"/>
                    </a:lnTo>
                    <a:lnTo>
                      <a:pt x="124916" y="746565"/>
                    </a:lnTo>
                    <a:lnTo>
                      <a:pt x="174224" y="777338"/>
                    </a:lnTo>
                    <a:lnTo>
                      <a:pt x="225534" y="804582"/>
                    </a:lnTo>
                    <a:lnTo>
                      <a:pt x="282718" y="831022"/>
                    </a:lnTo>
                    <a:lnTo>
                      <a:pt x="345573" y="856627"/>
                    </a:lnTo>
                    <a:lnTo>
                      <a:pt x="413898" y="881362"/>
                    </a:lnTo>
                    <a:lnTo>
                      <a:pt x="450048" y="893394"/>
                    </a:lnTo>
                    <a:lnTo>
                      <a:pt x="487491" y="905196"/>
                    </a:lnTo>
                    <a:lnTo>
                      <a:pt x="526200" y="916764"/>
                    </a:lnTo>
                    <a:lnTo>
                      <a:pt x="566151" y="928095"/>
                    </a:lnTo>
                    <a:lnTo>
                      <a:pt x="607318" y="939184"/>
                    </a:lnTo>
                    <a:lnTo>
                      <a:pt x="649677" y="950027"/>
                    </a:lnTo>
                    <a:lnTo>
                      <a:pt x="693201" y="960620"/>
                    </a:lnTo>
                    <a:lnTo>
                      <a:pt x="737866" y="970959"/>
                    </a:lnTo>
                    <a:lnTo>
                      <a:pt x="783646" y="981040"/>
                    </a:lnTo>
                    <a:lnTo>
                      <a:pt x="830517" y="990858"/>
                    </a:lnTo>
                    <a:lnTo>
                      <a:pt x="878453" y="1000410"/>
                    </a:lnTo>
                    <a:lnTo>
                      <a:pt x="927429" y="1009691"/>
                    </a:lnTo>
                    <a:lnTo>
                      <a:pt x="977419" y="1018698"/>
                    </a:lnTo>
                    <a:lnTo>
                      <a:pt x="1028399" y="1027427"/>
                    </a:lnTo>
                    <a:lnTo>
                      <a:pt x="1080344" y="1035872"/>
                    </a:lnTo>
                    <a:lnTo>
                      <a:pt x="1133227" y="1044031"/>
                    </a:lnTo>
                    <a:lnTo>
                      <a:pt x="1187025" y="1051898"/>
                    </a:lnTo>
                    <a:lnTo>
                      <a:pt x="1241711" y="1059471"/>
                    </a:lnTo>
                    <a:lnTo>
                      <a:pt x="1297261" y="1066744"/>
                    </a:lnTo>
                    <a:lnTo>
                      <a:pt x="1353649" y="1073714"/>
                    </a:lnTo>
                    <a:lnTo>
                      <a:pt x="1410850" y="1080376"/>
                    </a:lnTo>
                    <a:lnTo>
                      <a:pt x="1468839" y="1086728"/>
                    </a:lnTo>
                    <a:lnTo>
                      <a:pt x="1527591" y="1092763"/>
                    </a:lnTo>
                    <a:lnTo>
                      <a:pt x="1587080" y="1098479"/>
                    </a:lnTo>
                    <a:lnTo>
                      <a:pt x="1647282" y="1103871"/>
                    </a:lnTo>
                    <a:lnTo>
                      <a:pt x="1708171" y="1108935"/>
                    </a:lnTo>
                    <a:lnTo>
                      <a:pt x="1769722" y="1113668"/>
                    </a:lnTo>
                    <a:lnTo>
                      <a:pt x="1831909" y="1118064"/>
                    </a:lnTo>
                    <a:lnTo>
                      <a:pt x="1894709" y="1122120"/>
                    </a:lnTo>
                    <a:lnTo>
                      <a:pt x="1958094" y="1125832"/>
                    </a:lnTo>
                    <a:lnTo>
                      <a:pt x="2022041" y="1129196"/>
                    </a:lnTo>
                    <a:lnTo>
                      <a:pt x="2086523" y="1132207"/>
                    </a:lnTo>
                    <a:lnTo>
                      <a:pt x="2151517" y="1134861"/>
                    </a:lnTo>
                    <a:lnTo>
                      <a:pt x="2216996" y="1137155"/>
                    </a:lnTo>
                    <a:lnTo>
                      <a:pt x="2282935" y="1139084"/>
                    </a:lnTo>
                    <a:lnTo>
                      <a:pt x="2349309" y="1140644"/>
                    </a:lnTo>
                    <a:lnTo>
                      <a:pt x="2416094" y="1141832"/>
                    </a:lnTo>
                    <a:lnTo>
                      <a:pt x="2483263" y="1142642"/>
                    </a:lnTo>
                    <a:lnTo>
                      <a:pt x="3163762" y="1405712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22C5EE40-54B4-402D-A296-6C371390E1D1}"/>
                </a:ext>
              </a:extLst>
            </p:cNvPr>
            <p:cNvSpPr txBox="1"/>
            <p:nvPr/>
          </p:nvSpPr>
          <p:spPr>
            <a:xfrm>
              <a:off x="-4067530" y="4969433"/>
              <a:ext cx="3416300" cy="6134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4000" dirty="0">
                  <a:solidFill>
                    <a:srgbClr val="0070C0"/>
                  </a:solidFill>
                  <a:latin typeface="Arial Rounded MT Bold"/>
                  <a:cs typeface="Arial Rounded MT Bold"/>
                </a:rPr>
                <a:t>“</a:t>
              </a:r>
              <a:r>
                <a:rPr sz="4000" dirty="0" err="1">
                  <a:solidFill>
                    <a:srgbClr val="0070C0"/>
                  </a:solidFill>
                  <a:latin typeface="Arial Rounded MT Bold"/>
                  <a:cs typeface="Arial Rounded MT Bold"/>
                </a:rPr>
                <a:t>Itte</a:t>
              </a:r>
              <a:r>
                <a:rPr sz="4000" spc="-75" dirty="0">
                  <a:solidFill>
                    <a:srgbClr val="0070C0"/>
                  </a:solidFill>
                  <a:latin typeface="Arial Rounded MT Bold"/>
                  <a:cs typeface="Arial Rounded MT Bold"/>
                </a:rPr>
                <a:t> </a:t>
              </a:r>
              <a:r>
                <a:rPr lang="en-US" sz="4000" spc="-15" dirty="0" err="1">
                  <a:solidFill>
                    <a:srgbClr val="0070C0"/>
                  </a:solidFill>
                  <a:latin typeface="Arial Rounded MT Bold"/>
                  <a:cs typeface="Arial Rounded MT Bold"/>
                </a:rPr>
                <a:t>kimasu</a:t>
              </a:r>
              <a:r>
                <a:rPr sz="4000" spc="-15" dirty="0">
                  <a:solidFill>
                    <a:srgbClr val="0070C0"/>
                  </a:solidFill>
                  <a:latin typeface="Arial Rounded MT Bold"/>
                  <a:cs typeface="Arial Rounded MT Bold"/>
                </a:rPr>
                <a:t>!”</a:t>
              </a:r>
              <a:endParaRPr sz="4000" dirty="0">
                <a:solidFill>
                  <a:srgbClr val="0070C0"/>
                </a:solidFill>
                <a:latin typeface="Arial Rounded MT Bold"/>
                <a:cs typeface="Arial Rounded MT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2376" y="506412"/>
            <a:ext cx="6905625" cy="4945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99095" y="5199989"/>
            <a:ext cx="2004161" cy="1658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30400" y="3217862"/>
            <a:ext cx="2286000" cy="2000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0400" y="1090613"/>
            <a:ext cx="2286000" cy="18430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788" y="1684338"/>
            <a:ext cx="682625" cy="681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7800" y="3838576"/>
            <a:ext cx="709612" cy="7080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69652" y="311150"/>
            <a:ext cx="7845425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237615" algn="l"/>
                <a:tab pos="2023110" algn="l"/>
                <a:tab pos="4329430" algn="l"/>
                <a:tab pos="5342890" algn="l"/>
                <a:tab pos="6069330" algn="l"/>
              </a:tabLst>
            </a:pPr>
            <a:r>
              <a:rPr sz="4000" dirty="0">
                <a:solidFill>
                  <a:srgbClr val="333399"/>
                </a:solidFill>
              </a:rPr>
              <a:t>How	do	</a:t>
            </a:r>
            <a:r>
              <a:rPr sz="4000" spc="-5" dirty="0">
                <a:solidFill>
                  <a:srgbClr val="333399"/>
                </a:solidFill>
              </a:rPr>
              <a:t>students	</a:t>
            </a:r>
            <a:r>
              <a:rPr sz="4000" dirty="0">
                <a:solidFill>
                  <a:srgbClr val="333399"/>
                </a:solidFill>
              </a:rPr>
              <a:t>get	to	</a:t>
            </a:r>
            <a:r>
              <a:rPr sz="4000" spc="-5" dirty="0">
                <a:solidFill>
                  <a:srgbClr val="333399"/>
                </a:solidFill>
              </a:rPr>
              <a:t>school?</a:t>
            </a:r>
            <a:endParaRPr sz="4000"/>
          </a:p>
        </p:txBody>
      </p:sp>
      <p:sp>
        <p:nvSpPr>
          <p:cNvPr id="9" name="object 9"/>
          <p:cNvSpPr/>
          <p:nvPr/>
        </p:nvSpPr>
        <p:spPr>
          <a:xfrm>
            <a:off x="2117505" y="5200435"/>
            <a:ext cx="1662548" cy="16575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0"/>
            <a:ext cx="9144000" cy="7050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3263265" marR="3250565" algn="ctr">
              <a:lnSpc>
                <a:spcPts val="1600"/>
              </a:lnSpc>
            </a:pPr>
            <a:r>
              <a:rPr sz="1400" dirty="0">
                <a:latin typeface="Arial"/>
                <a:cs typeface="Arial"/>
              </a:rPr>
              <a:t>©Japan-America Society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State  of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Washington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1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3769" y="3584994"/>
            <a:ext cx="5182235" cy="2042795"/>
          </a:xfrm>
          <a:custGeom>
            <a:avLst/>
            <a:gdLst/>
            <a:ahLst/>
            <a:cxnLst/>
            <a:rect l="l" t="t" r="r" b="b"/>
            <a:pathLst>
              <a:path w="5182234" h="2042795">
                <a:moveTo>
                  <a:pt x="3136077" y="0"/>
                </a:moveTo>
                <a:lnTo>
                  <a:pt x="2271601" y="1043216"/>
                </a:lnTo>
                <a:lnTo>
                  <a:pt x="2194562" y="1045293"/>
                </a:lnTo>
                <a:lnTo>
                  <a:pt x="1968626" y="1054029"/>
                </a:lnTo>
                <a:lnTo>
                  <a:pt x="1751046" y="1066380"/>
                </a:lnTo>
                <a:lnTo>
                  <a:pt x="1542574" y="1082158"/>
                </a:lnTo>
                <a:lnTo>
                  <a:pt x="1409024" y="1094488"/>
                </a:lnTo>
                <a:lnTo>
                  <a:pt x="1280079" y="1108202"/>
                </a:lnTo>
                <a:lnTo>
                  <a:pt x="1155962" y="1123245"/>
                </a:lnTo>
                <a:lnTo>
                  <a:pt x="1036896" y="1139563"/>
                </a:lnTo>
                <a:lnTo>
                  <a:pt x="923104" y="1157098"/>
                </a:lnTo>
                <a:lnTo>
                  <a:pt x="814809" y="1175797"/>
                </a:lnTo>
                <a:lnTo>
                  <a:pt x="762792" y="1185565"/>
                </a:lnTo>
                <a:lnTo>
                  <a:pt x="712233" y="1195603"/>
                </a:lnTo>
                <a:lnTo>
                  <a:pt x="663160" y="1205904"/>
                </a:lnTo>
                <a:lnTo>
                  <a:pt x="615600" y="1216461"/>
                </a:lnTo>
                <a:lnTo>
                  <a:pt x="569582" y="1227267"/>
                </a:lnTo>
                <a:lnTo>
                  <a:pt x="525133" y="1238316"/>
                </a:lnTo>
                <a:lnTo>
                  <a:pt x="482281" y="1249599"/>
                </a:lnTo>
                <a:lnTo>
                  <a:pt x="441054" y="1261112"/>
                </a:lnTo>
                <a:lnTo>
                  <a:pt x="401480" y="1272846"/>
                </a:lnTo>
                <a:lnTo>
                  <a:pt x="363586" y="1284794"/>
                </a:lnTo>
                <a:lnTo>
                  <a:pt x="327401" y="1296950"/>
                </a:lnTo>
                <a:lnTo>
                  <a:pt x="260269" y="1321857"/>
                </a:lnTo>
                <a:lnTo>
                  <a:pt x="200305" y="1347511"/>
                </a:lnTo>
                <a:lnTo>
                  <a:pt x="147732" y="1373858"/>
                </a:lnTo>
                <a:lnTo>
                  <a:pt x="102774" y="1400840"/>
                </a:lnTo>
                <a:lnTo>
                  <a:pt x="65653" y="1428405"/>
                </a:lnTo>
                <a:lnTo>
                  <a:pt x="36592" y="1456495"/>
                </a:lnTo>
                <a:lnTo>
                  <a:pt x="8601" y="1499494"/>
                </a:lnTo>
                <a:lnTo>
                  <a:pt x="0" y="1543365"/>
                </a:lnTo>
                <a:lnTo>
                  <a:pt x="1571" y="1558150"/>
                </a:lnTo>
                <a:lnTo>
                  <a:pt x="19992" y="1602892"/>
                </a:lnTo>
                <a:lnTo>
                  <a:pt x="54713" y="1643516"/>
                </a:lnTo>
                <a:lnTo>
                  <a:pt x="86808" y="1669879"/>
                </a:lnTo>
                <a:lnTo>
                  <a:pt x="125802" y="1695628"/>
                </a:lnTo>
                <a:lnTo>
                  <a:pt x="171476" y="1720728"/>
                </a:lnTo>
                <a:lnTo>
                  <a:pt x="223610" y="1745147"/>
                </a:lnTo>
                <a:lnTo>
                  <a:pt x="281983" y="1768851"/>
                </a:lnTo>
                <a:lnTo>
                  <a:pt x="346375" y="1791808"/>
                </a:lnTo>
                <a:lnTo>
                  <a:pt x="416565" y="1813983"/>
                </a:lnTo>
                <a:lnTo>
                  <a:pt x="453765" y="1824768"/>
                </a:lnTo>
                <a:lnTo>
                  <a:pt x="492332" y="1835345"/>
                </a:lnTo>
                <a:lnTo>
                  <a:pt x="532239" y="1845710"/>
                </a:lnTo>
                <a:lnTo>
                  <a:pt x="573457" y="1855858"/>
                </a:lnTo>
                <a:lnTo>
                  <a:pt x="615960" y="1865787"/>
                </a:lnTo>
                <a:lnTo>
                  <a:pt x="659719" y="1875492"/>
                </a:lnTo>
                <a:lnTo>
                  <a:pt x="704707" y="1884967"/>
                </a:lnTo>
                <a:lnTo>
                  <a:pt x="798261" y="1903217"/>
                </a:lnTo>
                <a:lnTo>
                  <a:pt x="896401" y="1920503"/>
                </a:lnTo>
                <a:lnTo>
                  <a:pt x="998907" y="1936792"/>
                </a:lnTo>
                <a:lnTo>
                  <a:pt x="1105557" y="1952050"/>
                </a:lnTo>
                <a:lnTo>
                  <a:pt x="1216132" y="1966245"/>
                </a:lnTo>
                <a:lnTo>
                  <a:pt x="1388871" y="1985470"/>
                </a:lnTo>
                <a:lnTo>
                  <a:pt x="1569201" y="2002115"/>
                </a:lnTo>
                <a:lnTo>
                  <a:pt x="1756378" y="2016068"/>
                </a:lnTo>
                <a:lnTo>
                  <a:pt x="1949657" y="2027217"/>
                </a:lnTo>
                <a:lnTo>
                  <a:pt x="2148295" y="2035448"/>
                </a:lnTo>
                <a:lnTo>
                  <a:pt x="2351548" y="2040651"/>
                </a:lnTo>
                <a:lnTo>
                  <a:pt x="2558673" y="2042713"/>
                </a:lnTo>
                <a:lnTo>
                  <a:pt x="2768924" y="2041522"/>
                </a:lnTo>
                <a:lnTo>
                  <a:pt x="2987499" y="2036788"/>
                </a:lnTo>
                <a:lnTo>
                  <a:pt x="3213433" y="2028052"/>
                </a:lnTo>
                <a:lnTo>
                  <a:pt x="3431012" y="2015702"/>
                </a:lnTo>
                <a:lnTo>
                  <a:pt x="3639482" y="1999925"/>
                </a:lnTo>
                <a:lnTo>
                  <a:pt x="3773032" y="1987595"/>
                </a:lnTo>
                <a:lnTo>
                  <a:pt x="3901976" y="1973881"/>
                </a:lnTo>
                <a:lnTo>
                  <a:pt x="4026092" y="1958838"/>
                </a:lnTo>
                <a:lnTo>
                  <a:pt x="4145157" y="1942521"/>
                </a:lnTo>
                <a:lnTo>
                  <a:pt x="4258949" y="1924986"/>
                </a:lnTo>
                <a:lnTo>
                  <a:pt x="4367243" y="1906287"/>
                </a:lnTo>
                <a:lnTo>
                  <a:pt x="4419260" y="1896520"/>
                </a:lnTo>
                <a:lnTo>
                  <a:pt x="4469818" y="1886482"/>
                </a:lnTo>
                <a:lnTo>
                  <a:pt x="4518891" y="1876181"/>
                </a:lnTo>
                <a:lnTo>
                  <a:pt x="4566451" y="1865624"/>
                </a:lnTo>
                <a:lnTo>
                  <a:pt x="4612469" y="1854818"/>
                </a:lnTo>
                <a:lnTo>
                  <a:pt x="4656918" y="1843769"/>
                </a:lnTo>
                <a:lnTo>
                  <a:pt x="4699770" y="1832485"/>
                </a:lnTo>
                <a:lnTo>
                  <a:pt x="4740996" y="1820973"/>
                </a:lnTo>
                <a:lnTo>
                  <a:pt x="4780570" y="1809239"/>
                </a:lnTo>
                <a:lnTo>
                  <a:pt x="4818464" y="1797291"/>
                </a:lnTo>
                <a:lnTo>
                  <a:pt x="4854649" y="1785135"/>
                </a:lnTo>
                <a:lnTo>
                  <a:pt x="4921781" y="1760229"/>
                </a:lnTo>
                <a:lnTo>
                  <a:pt x="4981745" y="1734574"/>
                </a:lnTo>
                <a:lnTo>
                  <a:pt x="5034318" y="1708228"/>
                </a:lnTo>
                <a:lnTo>
                  <a:pt x="5079276" y="1681245"/>
                </a:lnTo>
                <a:lnTo>
                  <a:pt x="5116397" y="1653681"/>
                </a:lnTo>
                <a:lnTo>
                  <a:pt x="5145458" y="1625591"/>
                </a:lnTo>
                <a:lnTo>
                  <a:pt x="5173448" y="1582592"/>
                </a:lnTo>
                <a:lnTo>
                  <a:pt x="5182050" y="1538721"/>
                </a:lnTo>
                <a:lnTo>
                  <a:pt x="5180478" y="1523936"/>
                </a:lnTo>
                <a:lnTo>
                  <a:pt x="5162057" y="1479194"/>
                </a:lnTo>
                <a:lnTo>
                  <a:pt x="5137896" y="1449031"/>
                </a:lnTo>
                <a:lnTo>
                  <a:pt x="5104655" y="1419461"/>
                </a:lnTo>
                <a:lnTo>
                  <a:pt x="5062602" y="1390545"/>
                </a:lnTo>
                <a:lnTo>
                  <a:pt x="5012002" y="1362340"/>
                </a:lnTo>
                <a:lnTo>
                  <a:pt x="4953123" y="1334906"/>
                </a:lnTo>
                <a:lnTo>
                  <a:pt x="4886232" y="1308304"/>
                </a:lnTo>
                <a:lnTo>
                  <a:pt x="4849865" y="1295332"/>
                </a:lnTo>
                <a:lnTo>
                  <a:pt x="4811596" y="1282591"/>
                </a:lnTo>
                <a:lnTo>
                  <a:pt x="4771457" y="1270087"/>
                </a:lnTo>
                <a:lnTo>
                  <a:pt x="4729481" y="1257828"/>
                </a:lnTo>
                <a:lnTo>
                  <a:pt x="4685703" y="1245820"/>
                </a:lnTo>
                <a:lnTo>
                  <a:pt x="4640156" y="1234073"/>
                </a:lnTo>
                <a:lnTo>
                  <a:pt x="4592872" y="1222592"/>
                </a:lnTo>
                <a:lnTo>
                  <a:pt x="4543886" y="1211386"/>
                </a:lnTo>
                <a:lnTo>
                  <a:pt x="4493231" y="1200461"/>
                </a:lnTo>
                <a:lnTo>
                  <a:pt x="4440939" y="1189826"/>
                </a:lnTo>
                <a:lnTo>
                  <a:pt x="4387045" y="1179487"/>
                </a:lnTo>
                <a:lnTo>
                  <a:pt x="4331582" y="1169453"/>
                </a:lnTo>
                <a:lnTo>
                  <a:pt x="4216081" y="1150325"/>
                </a:lnTo>
                <a:lnTo>
                  <a:pt x="4094703" y="1132503"/>
                </a:lnTo>
                <a:lnTo>
                  <a:pt x="3967717" y="1116045"/>
                </a:lnTo>
                <a:lnTo>
                  <a:pt x="3835387" y="1101011"/>
                </a:lnTo>
                <a:lnTo>
                  <a:pt x="3697983" y="1087459"/>
                </a:lnTo>
                <a:lnTo>
                  <a:pt x="3555769" y="1075450"/>
                </a:lnTo>
                <a:lnTo>
                  <a:pt x="3334017" y="1060459"/>
                </a:lnTo>
                <a:lnTo>
                  <a:pt x="3257984" y="1056297"/>
                </a:lnTo>
                <a:lnTo>
                  <a:pt x="31360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3781" y="3584999"/>
            <a:ext cx="5182235" cy="2042795"/>
          </a:xfrm>
          <a:custGeom>
            <a:avLst/>
            <a:gdLst/>
            <a:ahLst/>
            <a:cxnLst/>
            <a:rect l="l" t="t" r="r" b="b"/>
            <a:pathLst>
              <a:path w="5182234" h="2042795">
                <a:moveTo>
                  <a:pt x="3136071" y="0"/>
                </a:moveTo>
                <a:lnTo>
                  <a:pt x="2271591" y="1043216"/>
                </a:lnTo>
                <a:lnTo>
                  <a:pt x="2194553" y="1045293"/>
                </a:lnTo>
                <a:lnTo>
                  <a:pt x="2118360" y="1047792"/>
                </a:lnTo>
                <a:lnTo>
                  <a:pt x="2043039" y="1050706"/>
                </a:lnTo>
                <a:lnTo>
                  <a:pt x="1968619" y="1054029"/>
                </a:lnTo>
                <a:lnTo>
                  <a:pt x="1895127" y="1057753"/>
                </a:lnTo>
                <a:lnTo>
                  <a:pt x="1822592" y="1061872"/>
                </a:lnTo>
                <a:lnTo>
                  <a:pt x="1751040" y="1066379"/>
                </a:lnTo>
                <a:lnTo>
                  <a:pt x="1680500" y="1071267"/>
                </a:lnTo>
                <a:lnTo>
                  <a:pt x="1611001" y="1076528"/>
                </a:lnTo>
                <a:lnTo>
                  <a:pt x="1542569" y="1082156"/>
                </a:lnTo>
                <a:lnTo>
                  <a:pt x="1475232" y="1088145"/>
                </a:lnTo>
                <a:lnTo>
                  <a:pt x="1409019" y="1094486"/>
                </a:lnTo>
                <a:lnTo>
                  <a:pt x="1343957" y="1101173"/>
                </a:lnTo>
                <a:lnTo>
                  <a:pt x="1280075" y="1108200"/>
                </a:lnTo>
                <a:lnTo>
                  <a:pt x="1217399" y="1115559"/>
                </a:lnTo>
                <a:lnTo>
                  <a:pt x="1155958" y="1123244"/>
                </a:lnTo>
                <a:lnTo>
                  <a:pt x="1095780" y="1131246"/>
                </a:lnTo>
                <a:lnTo>
                  <a:pt x="1036893" y="1139561"/>
                </a:lnTo>
                <a:lnTo>
                  <a:pt x="979324" y="1148180"/>
                </a:lnTo>
                <a:lnTo>
                  <a:pt x="923101" y="1157096"/>
                </a:lnTo>
                <a:lnTo>
                  <a:pt x="868253" y="1166303"/>
                </a:lnTo>
                <a:lnTo>
                  <a:pt x="814806" y="1175795"/>
                </a:lnTo>
                <a:lnTo>
                  <a:pt x="762790" y="1185563"/>
                </a:lnTo>
                <a:lnTo>
                  <a:pt x="712231" y="1195601"/>
                </a:lnTo>
                <a:lnTo>
                  <a:pt x="663158" y="1205902"/>
                </a:lnTo>
                <a:lnTo>
                  <a:pt x="615598" y="1216459"/>
                </a:lnTo>
                <a:lnTo>
                  <a:pt x="569580" y="1227265"/>
                </a:lnTo>
                <a:lnTo>
                  <a:pt x="525131" y="1238313"/>
                </a:lnTo>
                <a:lnTo>
                  <a:pt x="482279" y="1249597"/>
                </a:lnTo>
                <a:lnTo>
                  <a:pt x="441052" y="1261109"/>
                </a:lnTo>
                <a:lnTo>
                  <a:pt x="401478" y="1272843"/>
                </a:lnTo>
                <a:lnTo>
                  <a:pt x="363585" y="1284792"/>
                </a:lnTo>
                <a:lnTo>
                  <a:pt x="327400" y="1296947"/>
                </a:lnTo>
                <a:lnTo>
                  <a:pt x="260267" y="1321854"/>
                </a:lnTo>
                <a:lnTo>
                  <a:pt x="200303" y="1347509"/>
                </a:lnTo>
                <a:lnTo>
                  <a:pt x="147731" y="1373855"/>
                </a:lnTo>
                <a:lnTo>
                  <a:pt x="102772" y="1400838"/>
                </a:lnTo>
                <a:lnTo>
                  <a:pt x="65652" y="1428402"/>
                </a:lnTo>
                <a:lnTo>
                  <a:pt x="36591" y="1456492"/>
                </a:lnTo>
                <a:lnTo>
                  <a:pt x="8601" y="1499491"/>
                </a:lnTo>
                <a:lnTo>
                  <a:pt x="0" y="1543362"/>
                </a:lnTo>
                <a:lnTo>
                  <a:pt x="1571" y="1558147"/>
                </a:lnTo>
                <a:lnTo>
                  <a:pt x="19993" y="1602888"/>
                </a:lnTo>
                <a:lnTo>
                  <a:pt x="54713" y="1643512"/>
                </a:lnTo>
                <a:lnTo>
                  <a:pt x="86807" y="1669875"/>
                </a:lnTo>
                <a:lnTo>
                  <a:pt x="125801" y="1695623"/>
                </a:lnTo>
                <a:lnTo>
                  <a:pt x="171475" y="1720723"/>
                </a:lnTo>
                <a:lnTo>
                  <a:pt x="223608" y="1745142"/>
                </a:lnTo>
                <a:lnTo>
                  <a:pt x="281980" y="1768846"/>
                </a:lnTo>
                <a:lnTo>
                  <a:pt x="346371" y="1791803"/>
                </a:lnTo>
                <a:lnTo>
                  <a:pt x="416560" y="1813978"/>
                </a:lnTo>
                <a:lnTo>
                  <a:pt x="453760" y="1824763"/>
                </a:lnTo>
                <a:lnTo>
                  <a:pt x="492327" y="1835339"/>
                </a:lnTo>
                <a:lnTo>
                  <a:pt x="532233" y="1845704"/>
                </a:lnTo>
                <a:lnTo>
                  <a:pt x="573451" y="1855853"/>
                </a:lnTo>
                <a:lnTo>
                  <a:pt x="615954" y="1865782"/>
                </a:lnTo>
                <a:lnTo>
                  <a:pt x="659713" y="1875486"/>
                </a:lnTo>
                <a:lnTo>
                  <a:pt x="704701" y="1884962"/>
                </a:lnTo>
                <a:lnTo>
                  <a:pt x="750890" y="1894205"/>
                </a:lnTo>
                <a:lnTo>
                  <a:pt x="798254" y="1903211"/>
                </a:lnTo>
                <a:lnTo>
                  <a:pt x="846764" y="1911977"/>
                </a:lnTo>
                <a:lnTo>
                  <a:pt x="896394" y="1920497"/>
                </a:lnTo>
                <a:lnTo>
                  <a:pt x="947114" y="1928768"/>
                </a:lnTo>
                <a:lnTo>
                  <a:pt x="998899" y="1936786"/>
                </a:lnTo>
                <a:lnTo>
                  <a:pt x="1051719" y="1944546"/>
                </a:lnTo>
                <a:lnTo>
                  <a:pt x="1105548" y="1952044"/>
                </a:lnTo>
                <a:lnTo>
                  <a:pt x="1160359" y="1959277"/>
                </a:lnTo>
                <a:lnTo>
                  <a:pt x="1216123" y="1966239"/>
                </a:lnTo>
                <a:lnTo>
                  <a:pt x="1272813" y="1972927"/>
                </a:lnTo>
                <a:lnTo>
                  <a:pt x="1330402" y="1979337"/>
                </a:lnTo>
                <a:lnTo>
                  <a:pt x="1388862" y="1985464"/>
                </a:lnTo>
                <a:lnTo>
                  <a:pt x="1448165" y="1991305"/>
                </a:lnTo>
                <a:lnTo>
                  <a:pt x="1508284" y="1996855"/>
                </a:lnTo>
                <a:lnTo>
                  <a:pt x="1569191" y="2002109"/>
                </a:lnTo>
                <a:lnTo>
                  <a:pt x="1630859" y="2007065"/>
                </a:lnTo>
                <a:lnTo>
                  <a:pt x="1693260" y="2011717"/>
                </a:lnTo>
                <a:lnTo>
                  <a:pt x="1756367" y="2016062"/>
                </a:lnTo>
                <a:lnTo>
                  <a:pt x="1820152" y="2020096"/>
                </a:lnTo>
                <a:lnTo>
                  <a:pt x="1884588" y="2023813"/>
                </a:lnTo>
                <a:lnTo>
                  <a:pt x="1949646" y="2027211"/>
                </a:lnTo>
                <a:lnTo>
                  <a:pt x="2015300" y="2030284"/>
                </a:lnTo>
                <a:lnTo>
                  <a:pt x="2081522" y="2033030"/>
                </a:lnTo>
                <a:lnTo>
                  <a:pt x="2148284" y="2035443"/>
                </a:lnTo>
                <a:lnTo>
                  <a:pt x="2215559" y="2037519"/>
                </a:lnTo>
                <a:lnTo>
                  <a:pt x="2283319" y="2039255"/>
                </a:lnTo>
                <a:lnTo>
                  <a:pt x="2351537" y="2040646"/>
                </a:lnTo>
                <a:lnTo>
                  <a:pt x="2420185" y="2041688"/>
                </a:lnTo>
                <a:lnTo>
                  <a:pt x="2489236" y="2042377"/>
                </a:lnTo>
                <a:lnTo>
                  <a:pt x="2558662" y="2042708"/>
                </a:lnTo>
                <a:lnTo>
                  <a:pt x="2628435" y="2042678"/>
                </a:lnTo>
                <a:lnTo>
                  <a:pt x="2698528" y="2042282"/>
                </a:lnTo>
                <a:lnTo>
                  <a:pt x="2768913" y="2041517"/>
                </a:lnTo>
                <a:lnTo>
                  <a:pt x="2839563" y="2040377"/>
                </a:lnTo>
                <a:lnTo>
                  <a:pt x="2910451" y="2038860"/>
                </a:lnTo>
                <a:lnTo>
                  <a:pt x="2987489" y="2036783"/>
                </a:lnTo>
                <a:lnTo>
                  <a:pt x="3063683" y="2034284"/>
                </a:lnTo>
                <a:lnTo>
                  <a:pt x="3139003" y="2031370"/>
                </a:lnTo>
                <a:lnTo>
                  <a:pt x="3213424" y="2028047"/>
                </a:lnTo>
                <a:lnTo>
                  <a:pt x="3286916" y="2024323"/>
                </a:lnTo>
                <a:lnTo>
                  <a:pt x="3359451" y="2020204"/>
                </a:lnTo>
                <a:lnTo>
                  <a:pt x="3431003" y="2015697"/>
                </a:lnTo>
                <a:lnTo>
                  <a:pt x="3501543" y="2010809"/>
                </a:lnTo>
                <a:lnTo>
                  <a:pt x="3571042" y="2005548"/>
                </a:lnTo>
                <a:lnTo>
                  <a:pt x="3639475" y="1999920"/>
                </a:lnTo>
                <a:lnTo>
                  <a:pt x="3706811" y="1993931"/>
                </a:lnTo>
                <a:lnTo>
                  <a:pt x="3773024" y="1987590"/>
                </a:lnTo>
                <a:lnTo>
                  <a:pt x="3838086" y="1980902"/>
                </a:lnTo>
                <a:lnTo>
                  <a:pt x="3901969" y="1973876"/>
                </a:lnTo>
                <a:lnTo>
                  <a:pt x="3964644" y="1966517"/>
                </a:lnTo>
                <a:lnTo>
                  <a:pt x="4026085" y="1958832"/>
                </a:lnTo>
                <a:lnTo>
                  <a:pt x="4086263" y="1950829"/>
                </a:lnTo>
                <a:lnTo>
                  <a:pt x="4145151" y="1942515"/>
                </a:lnTo>
                <a:lnTo>
                  <a:pt x="4202720" y="1933896"/>
                </a:lnTo>
                <a:lnTo>
                  <a:pt x="4258942" y="1924980"/>
                </a:lnTo>
                <a:lnTo>
                  <a:pt x="4313791" y="1915772"/>
                </a:lnTo>
                <a:lnTo>
                  <a:pt x="4367237" y="1906281"/>
                </a:lnTo>
                <a:lnTo>
                  <a:pt x="4419254" y="1896513"/>
                </a:lnTo>
                <a:lnTo>
                  <a:pt x="4469812" y="1886475"/>
                </a:lnTo>
                <a:lnTo>
                  <a:pt x="4518886" y="1876174"/>
                </a:lnTo>
                <a:lnTo>
                  <a:pt x="4566445" y="1865617"/>
                </a:lnTo>
                <a:lnTo>
                  <a:pt x="4612463" y="1854811"/>
                </a:lnTo>
                <a:lnTo>
                  <a:pt x="4656912" y="1843762"/>
                </a:lnTo>
                <a:lnTo>
                  <a:pt x="4699764" y="1832479"/>
                </a:lnTo>
                <a:lnTo>
                  <a:pt x="4740991" y="1820966"/>
                </a:lnTo>
                <a:lnTo>
                  <a:pt x="4780565" y="1809233"/>
                </a:lnTo>
                <a:lnTo>
                  <a:pt x="4818459" y="1797284"/>
                </a:lnTo>
                <a:lnTo>
                  <a:pt x="4854643" y="1785128"/>
                </a:lnTo>
                <a:lnTo>
                  <a:pt x="4921776" y="1760221"/>
                </a:lnTo>
                <a:lnTo>
                  <a:pt x="4981740" y="1734567"/>
                </a:lnTo>
                <a:lnTo>
                  <a:pt x="5034313" y="1708221"/>
                </a:lnTo>
                <a:lnTo>
                  <a:pt x="5079271" y="1681238"/>
                </a:lnTo>
                <a:lnTo>
                  <a:pt x="5116392" y="1653674"/>
                </a:lnTo>
                <a:lnTo>
                  <a:pt x="5145453" y="1625584"/>
                </a:lnTo>
                <a:lnTo>
                  <a:pt x="5173443" y="1582584"/>
                </a:lnTo>
                <a:lnTo>
                  <a:pt x="5182045" y="1538714"/>
                </a:lnTo>
                <a:lnTo>
                  <a:pt x="5180473" y="1523929"/>
                </a:lnTo>
                <a:lnTo>
                  <a:pt x="5162052" y="1479187"/>
                </a:lnTo>
                <a:lnTo>
                  <a:pt x="5137891" y="1449025"/>
                </a:lnTo>
                <a:lnTo>
                  <a:pt x="5104650" y="1419455"/>
                </a:lnTo>
                <a:lnTo>
                  <a:pt x="5062596" y="1390539"/>
                </a:lnTo>
                <a:lnTo>
                  <a:pt x="5011996" y="1362334"/>
                </a:lnTo>
                <a:lnTo>
                  <a:pt x="4953117" y="1334901"/>
                </a:lnTo>
                <a:lnTo>
                  <a:pt x="4886226" y="1308299"/>
                </a:lnTo>
                <a:lnTo>
                  <a:pt x="4849860" y="1295328"/>
                </a:lnTo>
                <a:lnTo>
                  <a:pt x="4811590" y="1282587"/>
                </a:lnTo>
                <a:lnTo>
                  <a:pt x="4771451" y="1270083"/>
                </a:lnTo>
                <a:lnTo>
                  <a:pt x="4729476" y="1257824"/>
                </a:lnTo>
                <a:lnTo>
                  <a:pt x="4685698" y="1245817"/>
                </a:lnTo>
                <a:lnTo>
                  <a:pt x="4640150" y="1234069"/>
                </a:lnTo>
                <a:lnTo>
                  <a:pt x="4592866" y="1222589"/>
                </a:lnTo>
                <a:lnTo>
                  <a:pt x="4543880" y="1211383"/>
                </a:lnTo>
                <a:lnTo>
                  <a:pt x="4493225" y="1200459"/>
                </a:lnTo>
                <a:lnTo>
                  <a:pt x="4440933" y="1189824"/>
                </a:lnTo>
                <a:lnTo>
                  <a:pt x="4387039" y="1179485"/>
                </a:lnTo>
                <a:lnTo>
                  <a:pt x="4331576" y="1169451"/>
                </a:lnTo>
                <a:lnTo>
                  <a:pt x="4274576" y="1159728"/>
                </a:lnTo>
                <a:lnTo>
                  <a:pt x="4216075" y="1150324"/>
                </a:lnTo>
                <a:lnTo>
                  <a:pt x="4156104" y="1141246"/>
                </a:lnTo>
                <a:lnTo>
                  <a:pt x="4094698" y="1132502"/>
                </a:lnTo>
                <a:lnTo>
                  <a:pt x="4031889" y="1124098"/>
                </a:lnTo>
                <a:lnTo>
                  <a:pt x="3967711" y="1116044"/>
                </a:lnTo>
                <a:lnTo>
                  <a:pt x="3902198" y="1108345"/>
                </a:lnTo>
                <a:lnTo>
                  <a:pt x="3835382" y="1101010"/>
                </a:lnTo>
                <a:lnTo>
                  <a:pt x="3767297" y="1094045"/>
                </a:lnTo>
                <a:lnTo>
                  <a:pt x="3697977" y="1087459"/>
                </a:lnTo>
                <a:lnTo>
                  <a:pt x="3627455" y="1081258"/>
                </a:lnTo>
                <a:lnTo>
                  <a:pt x="3555764" y="1075450"/>
                </a:lnTo>
                <a:lnTo>
                  <a:pt x="3482938" y="1070042"/>
                </a:lnTo>
                <a:lnTo>
                  <a:pt x="3409010" y="1065042"/>
                </a:lnTo>
                <a:lnTo>
                  <a:pt x="3334013" y="1060458"/>
                </a:lnTo>
                <a:lnTo>
                  <a:pt x="3257981" y="1056296"/>
                </a:lnTo>
                <a:lnTo>
                  <a:pt x="3136071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19239" y="4817033"/>
            <a:ext cx="3416300" cy="613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0" dirty="0">
                <a:solidFill>
                  <a:srgbClr val="FF6600"/>
                </a:solidFill>
                <a:latin typeface="Arial Rounded MT Bold"/>
                <a:cs typeface="Arial Rounded MT Bold"/>
              </a:rPr>
              <a:t>“Itte</a:t>
            </a:r>
            <a:r>
              <a:rPr sz="4000" spc="-7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4000" spc="-15" dirty="0">
                <a:solidFill>
                  <a:srgbClr val="FF6600"/>
                </a:solidFill>
                <a:latin typeface="Arial Rounded MT Bold"/>
                <a:cs typeface="Arial Rounded MT Bold"/>
              </a:rPr>
              <a:t>rasshai!”</a:t>
            </a:r>
            <a:endParaRPr sz="4000"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75797" y="39550"/>
            <a:ext cx="5182870" cy="1405890"/>
          </a:xfrm>
          <a:custGeom>
            <a:avLst/>
            <a:gdLst/>
            <a:ahLst/>
            <a:cxnLst/>
            <a:rect l="l" t="t" r="r" b="b"/>
            <a:pathLst>
              <a:path w="5182870" h="1405890">
                <a:moveTo>
                  <a:pt x="2574126" y="0"/>
                </a:moveTo>
                <a:lnTo>
                  <a:pt x="2452598" y="814"/>
                </a:lnTo>
                <a:lnTo>
                  <a:pt x="2269668" y="4444"/>
                </a:lnTo>
                <a:lnTo>
                  <a:pt x="2086514" y="11024"/>
                </a:lnTo>
                <a:lnTo>
                  <a:pt x="1903750" y="20615"/>
                </a:lnTo>
                <a:lnTo>
                  <a:pt x="1721986" y="33283"/>
                </a:lnTo>
                <a:lnTo>
                  <a:pt x="1572177" y="46205"/>
                </a:lnTo>
                <a:lnTo>
                  <a:pt x="1428048" y="60933"/>
                </a:lnTo>
                <a:lnTo>
                  <a:pt x="1289774" y="77388"/>
                </a:lnTo>
                <a:lnTo>
                  <a:pt x="1157527" y="95489"/>
                </a:lnTo>
                <a:lnTo>
                  <a:pt x="1031481" y="115155"/>
                </a:lnTo>
                <a:lnTo>
                  <a:pt x="970838" y="125549"/>
                </a:lnTo>
                <a:lnTo>
                  <a:pt x="911811" y="136304"/>
                </a:lnTo>
                <a:lnTo>
                  <a:pt x="854421" y="147410"/>
                </a:lnTo>
                <a:lnTo>
                  <a:pt x="798690" y="158857"/>
                </a:lnTo>
                <a:lnTo>
                  <a:pt x="744639" y="170635"/>
                </a:lnTo>
                <a:lnTo>
                  <a:pt x="692292" y="182733"/>
                </a:lnTo>
                <a:lnTo>
                  <a:pt x="641668" y="195142"/>
                </a:lnTo>
                <a:lnTo>
                  <a:pt x="592790" y="207850"/>
                </a:lnTo>
                <a:lnTo>
                  <a:pt x="545680" y="220850"/>
                </a:lnTo>
                <a:lnTo>
                  <a:pt x="500360" y="234129"/>
                </a:lnTo>
                <a:lnTo>
                  <a:pt x="456850" y="247678"/>
                </a:lnTo>
                <a:lnTo>
                  <a:pt x="415174" y="261488"/>
                </a:lnTo>
                <a:lnTo>
                  <a:pt x="375352" y="275547"/>
                </a:lnTo>
                <a:lnTo>
                  <a:pt x="337406" y="289846"/>
                </a:lnTo>
                <a:lnTo>
                  <a:pt x="301358" y="304374"/>
                </a:lnTo>
                <a:lnTo>
                  <a:pt x="235044" y="334080"/>
                </a:lnTo>
                <a:lnTo>
                  <a:pt x="176582" y="364583"/>
                </a:lnTo>
                <a:lnTo>
                  <a:pt x="126147" y="395803"/>
                </a:lnTo>
                <a:lnTo>
                  <a:pt x="83913" y="427659"/>
                </a:lnTo>
                <a:lnTo>
                  <a:pt x="50053" y="460070"/>
                </a:lnTo>
                <a:lnTo>
                  <a:pt x="24741" y="492955"/>
                </a:lnTo>
                <a:lnTo>
                  <a:pt x="3181" y="542996"/>
                </a:lnTo>
                <a:lnTo>
                  <a:pt x="0" y="576713"/>
                </a:lnTo>
                <a:lnTo>
                  <a:pt x="1832" y="593649"/>
                </a:lnTo>
                <a:lnTo>
                  <a:pt x="21281" y="644643"/>
                </a:lnTo>
                <a:lnTo>
                  <a:pt x="46091" y="678693"/>
                </a:lnTo>
                <a:lnTo>
                  <a:pt x="80579" y="712692"/>
                </a:lnTo>
                <a:lnTo>
                  <a:pt x="124918" y="746560"/>
                </a:lnTo>
                <a:lnTo>
                  <a:pt x="174227" y="777332"/>
                </a:lnTo>
                <a:lnTo>
                  <a:pt x="225537" y="804576"/>
                </a:lnTo>
                <a:lnTo>
                  <a:pt x="282720" y="831016"/>
                </a:lnTo>
                <a:lnTo>
                  <a:pt x="345575" y="856620"/>
                </a:lnTo>
                <a:lnTo>
                  <a:pt x="413899" y="881355"/>
                </a:lnTo>
                <a:lnTo>
                  <a:pt x="450050" y="893387"/>
                </a:lnTo>
                <a:lnTo>
                  <a:pt x="487492" y="905189"/>
                </a:lnTo>
                <a:lnTo>
                  <a:pt x="526202" y="916757"/>
                </a:lnTo>
                <a:lnTo>
                  <a:pt x="566152" y="928088"/>
                </a:lnTo>
                <a:lnTo>
                  <a:pt x="607319" y="939177"/>
                </a:lnTo>
                <a:lnTo>
                  <a:pt x="649677" y="950020"/>
                </a:lnTo>
                <a:lnTo>
                  <a:pt x="693201" y="960613"/>
                </a:lnTo>
                <a:lnTo>
                  <a:pt x="737866" y="970952"/>
                </a:lnTo>
                <a:lnTo>
                  <a:pt x="783646" y="981033"/>
                </a:lnTo>
                <a:lnTo>
                  <a:pt x="830517" y="990851"/>
                </a:lnTo>
                <a:lnTo>
                  <a:pt x="878452" y="1000403"/>
                </a:lnTo>
                <a:lnTo>
                  <a:pt x="977418" y="1018691"/>
                </a:lnTo>
                <a:lnTo>
                  <a:pt x="1080342" y="1035865"/>
                </a:lnTo>
                <a:lnTo>
                  <a:pt x="1187023" y="1051891"/>
                </a:lnTo>
                <a:lnTo>
                  <a:pt x="1297259" y="1066737"/>
                </a:lnTo>
                <a:lnTo>
                  <a:pt x="1410848" y="1080370"/>
                </a:lnTo>
                <a:lnTo>
                  <a:pt x="1527588" y="1092757"/>
                </a:lnTo>
                <a:lnTo>
                  <a:pt x="1708168" y="1108930"/>
                </a:lnTo>
                <a:lnTo>
                  <a:pt x="1894706" y="1122116"/>
                </a:lnTo>
                <a:lnTo>
                  <a:pt x="2086521" y="1132203"/>
                </a:lnTo>
                <a:lnTo>
                  <a:pt x="2282933" y="1139082"/>
                </a:lnTo>
                <a:lnTo>
                  <a:pt x="2483262" y="1142641"/>
                </a:lnTo>
                <a:lnTo>
                  <a:pt x="3163766" y="1405709"/>
                </a:lnTo>
                <a:lnTo>
                  <a:pt x="3460819" y="1110002"/>
                </a:lnTo>
                <a:lnTo>
                  <a:pt x="3610628" y="1097081"/>
                </a:lnTo>
                <a:lnTo>
                  <a:pt x="3754757" y="1082352"/>
                </a:lnTo>
                <a:lnTo>
                  <a:pt x="3893032" y="1065897"/>
                </a:lnTo>
                <a:lnTo>
                  <a:pt x="4025280" y="1047796"/>
                </a:lnTo>
                <a:lnTo>
                  <a:pt x="4151326" y="1028131"/>
                </a:lnTo>
                <a:lnTo>
                  <a:pt x="4211969" y="1017736"/>
                </a:lnTo>
                <a:lnTo>
                  <a:pt x="4270996" y="1006981"/>
                </a:lnTo>
                <a:lnTo>
                  <a:pt x="4328386" y="995875"/>
                </a:lnTo>
                <a:lnTo>
                  <a:pt x="4384117" y="984428"/>
                </a:lnTo>
                <a:lnTo>
                  <a:pt x="4438168" y="972650"/>
                </a:lnTo>
                <a:lnTo>
                  <a:pt x="4490516" y="960552"/>
                </a:lnTo>
                <a:lnTo>
                  <a:pt x="4541139" y="948143"/>
                </a:lnTo>
                <a:lnTo>
                  <a:pt x="4590017" y="935434"/>
                </a:lnTo>
                <a:lnTo>
                  <a:pt x="4637127" y="922435"/>
                </a:lnTo>
                <a:lnTo>
                  <a:pt x="4682448" y="909156"/>
                </a:lnTo>
                <a:lnTo>
                  <a:pt x="4725958" y="895606"/>
                </a:lnTo>
                <a:lnTo>
                  <a:pt x="4767634" y="881797"/>
                </a:lnTo>
                <a:lnTo>
                  <a:pt x="4807456" y="867738"/>
                </a:lnTo>
                <a:lnTo>
                  <a:pt x="4845402" y="853439"/>
                </a:lnTo>
                <a:lnTo>
                  <a:pt x="4881450" y="838910"/>
                </a:lnTo>
                <a:lnTo>
                  <a:pt x="4947765" y="809204"/>
                </a:lnTo>
                <a:lnTo>
                  <a:pt x="5006227" y="778700"/>
                </a:lnTo>
                <a:lnTo>
                  <a:pt x="5056662" y="747480"/>
                </a:lnTo>
                <a:lnTo>
                  <a:pt x="5098896" y="715624"/>
                </a:lnTo>
                <a:lnTo>
                  <a:pt x="5132757" y="683212"/>
                </a:lnTo>
                <a:lnTo>
                  <a:pt x="5158069" y="650326"/>
                </a:lnTo>
                <a:lnTo>
                  <a:pt x="5179629" y="600284"/>
                </a:lnTo>
                <a:lnTo>
                  <a:pt x="5182810" y="566566"/>
                </a:lnTo>
                <a:lnTo>
                  <a:pt x="5180978" y="549630"/>
                </a:lnTo>
                <a:lnTo>
                  <a:pt x="5161530" y="498635"/>
                </a:lnTo>
                <a:lnTo>
                  <a:pt x="5136720" y="464583"/>
                </a:lnTo>
                <a:lnTo>
                  <a:pt x="5102232" y="430583"/>
                </a:lnTo>
                <a:lnTo>
                  <a:pt x="5057893" y="396714"/>
                </a:lnTo>
                <a:lnTo>
                  <a:pt x="5009808" y="366636"/>
                </a:lnTo>
                <a:lnTo>
                  <a:pt x="4961550" y="340779"/>
                </a:lnTo>
                <a:lnTo>
                  <a:pt x="4908208" y="315712"/>
                </a:lnTo>
                <a:lnTo>
                  <a:pt x="4849963" y="291451"/>
                </a:lnTo>
                <a:lnTo>
                  <a:pt x="4786997" y="268018"/>
                </a:lnTo>
                <a:lnTo>
                  <a:pt x="4719491" y="245430"/>
                </a:lnTo>
                <a:lnTo>
                  <a:pt x="4647626" y="223706"/>
                </a:lnTo>
                <a:lnTo>
                  <a:pt x="4610115" y="213174"/>
                </a:lnTo>
                <a:lnTo>
                  <a:pt x="4571583" y="202866"/>
                </a:lnTo>
                <a:lnTo>
                  <a:pt x="4532052" y="192783"/>
                </a:lnTo>
                <a:lnTo>
                  <a:pt x="4491545" y="182928"/>
                </a:lnTo>
                <a:lnTo>
                  <a:pt x="4450083" y="173304"/>
                </a:lnTo>
                <a:lnTo>
                  <a:pt x="4407691" y="163912"/>
                </a:lnTo>
                <a:lnTo>
                  <a:pt x="4320203" y="145836"/>
                </a:lnTo>
                <a:lnTo>
                  <a:pt x="4229263" y="128719"/>
                </a:lnTo>
                <a:lnTo>
                  <a:pt x="4135052" y="112581"/>
                </a:lnTo>
                <a:lnTo>
                  <a:pt x="4037751" y="97440"/>
                </a:lnTo>
                <a:lnTo>
                  <a:pt x="3937541" y="83316"/>
                </a:lnTo>
                <a:lnTo>
                  <a:pt x="3782169" y="64076"/>
                </a:lnTo>
                <a:lnTo>
                  <a:pt x="3621272" y="47230"/>
                </a:lnTo>
                <a:lnTo>
                  <a:pt x="3455462" y="32841"/>
                </a:lnTo>
                <a:lnTo>
                  <a:pt x="3285350" y="20973"/>
                </a:lnTo>
                <a:lnTo>
                  <a:pt x="3111549" y="11691"/>
                </a:lnTo>
                <a:lnTo>
                  <a:pt x="2934670" y="5059"/>
                </a:lnTo>
                <a:lnTo>
                  <a:pt x="2755325" y="1141"/>
                </a:lnTo>
                <a:lnTo>
                  <a:pt x="2574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5798" y="39544"/>
            <a:ext cx="5182870" cy="1405890"/>
          </a:xfrm>
          <a:custGeom>
            <a:avLst/>
            <a:gdLst/>
            <a:ahLst/>
            <a:cxnLst/>
            <a:rect l="l" t="t" r="r" b="b"/>
            <a:pathLst>
              <a:path w="5182870" h="1405890">
                <a:moveTo>
                  <a:pt x="3163762" y="1405712"/>
                </a:moveTo>
                <a:lnTo>
                  <a:pt x="3460822" y="1110002"/>
                </a:lnTo>
                <a:lnTo>
                  <a:pt x="3536425" y="1103772"/>
                </a:lnTo>
                <a:lnTo>
                  <a:pt x="3610630" y="1097081"/>
                </a:lnTo>
                <a:lnTo>
                  <a:pt x="3683416" y="1089937"/>
                </a:lnTo>
                <a:lnTo>
                  <a:pt x="3754759" y="1082352"/>
                </a:lnTo>
                <a:lnTo>
                  <a:pt x="3824639" y="1074335"/>
                </a:lnTo>
                <a:lnTo>
                  <a:pt x="3893033" y="1065897"/>
                </a:lnTo>
                <a:lnTo>
                  <a:pt x="3959921" y="1057047"/>
                </a:lnTo>
                <a:lnTo>
                  <a:pt x="4025280" y="1047796"/>
                </a:lnTo>
                <a:lnTo>
                  <a:pt x="4089089" y="1038154"/>
                </a:lnTo>
                <a:lnTo>
                  <a:pt x="4151325" y="1028130"/>
                </a:lnTo>
                <a:lnTo>
                  <a:pt x="4211968" y="1017736"/>
                </a:lnTo>
                <a:lnTo>
                  <a:pt x="4270995" y="1006980"/>
                </a:lnTo>
                <a:lnTo>
                  <a:pt x="4328385" y="995874"/>
                </a:lnTo>
                <a:lnTo>
                  <a:pt x="4384116" y="984427"/>
                </a:lnTo>
                <a:lnTo>
                  <a:pt x="4438166" y="972650"/>
                </a:lnTo>
                <a:lnTo>
                  <a:pt x="4490514" y="960552"/>
                </a:lnTo>
                <a:lnTo>
                  <a:pt x="4541138" y="948143"/>
                </a:lnTo>
                <a:lnTo>
                  <a:pt x="4590015" y="935434"/>
                </a:lnTo>
                <a:lnTo>
                  <a:pt x="4637125" y="922435"/>
                </a:lnTo>
                <a:lnTo>
                  <a:pt x="4682446" y="909156"/>
                </a:lnTo>
                <a:lnTo>
                  <a:pt x="4725955" y="895606"/>
                </a:lnTo>
                <a:lnTo>
                  <a:pt x="4767632" y="881797"/>
                </a:lnTo>
                <a:lnTo>
                  <a:pt x="4807454" y="867738"/>
                </a:lnTo>
                <a:lnTo>
                  <a:pt x="4845399" y="853439"/>
                </a:lnTo>
                <a:lnTo>
                  <a:pt x="4881447" y="838910"/>
                </a:lnTo>
                <a:lnTo>
                  <a:pt x="4947761" y="809204"/>
                </a:lnTo>
                <a:lnTo>
                  <a:pt x="5006223" y="778701"/>
                </a:lnTo>
                <a:lnTo>
                  <a:pt x="5056658" y="747481"/>
                </a:lnTo>
                <a:lnTo>
                  <a:pt x="5098892" y="715625"/>
                </a:lnTo>
                <a:lnTo>
                  <a:pt x="5132752" y="683214"/>
                </a:lnTo>
                <a:lnTo>
                  <a:pt x="5158064" y="650328"/>
                </a:lnTo>
                <a:lnTo>
                  <a:pt x="5179624" y="600287"/>
                </a:lnTo>
                <a:lnTo>
                  <a:pt x="5182805" y="566569"/>
                </a:lnTo>
                <a:lnTo>
                  <a:pt x="5180973" y="549633"/>
                </a:lnTo>
                <a:lnTo>
                  <a:pt x="5161524" y="498639"/>
                </a:lnTo>
                <a:lnTo>
                  <a:pt x="5136714" y="464588"/>
                </a:lnTo>
                <a:lnTo>
                  <a:pt x="5102226" y="430588"/>
                </a:lnTo>
                <a:lnTo>
                  <a:pt x="5057886" y="396719"/>
                </a:lnTo>
                <a:lnTo>
                  <a:pt x="5009801" y="366642"/>
                </a:lnTo>
                <a:lnTo>
                  <a:pt x="4961544" y="340786"/>
                </a:lnTo>
                <a:lnTo>
                  <a:pt x="4908203" y="315718"/>
                </a:lnTo>
                <a:lnTo>
                  <a:pt x="4849959" y="291458"/>
                </a:lnTo>
                <a:lnTo>
                  <a:pt x="4786993" y="268024"/>
                </a:lnTo>
                <a:lnTo>
                  <a:pt x="4719488" y="245436"/>
                </a:lnTo>
                <a:lnTo>
                  <a:pt x="4647623" y="223713"/>
                </a:lnTo>
                <a:lnTo>
                  <a:pt x="4610113" y="213181"/>
                </a:lnTo>
                <a:lnTo>
                  <a:pt x="4571581" y="202872"/>
                </a:lnTo>
                <a:lnTo>
                  <a:pt x="4532050" y="192789"/>
                </a:lnTo>
                <a:lnTo>
                  <a:pt x="4491543" y="182935"/>
                </a:lnTo>
                <a:lnTo>
                  <a:pt x="4450082" y="173310"/>
                </a:lnTo>
                <a:lnTo>
                  <a:pt x="4407690" y="163918"/>
                </a:lnTo>
                <a:lnTo>
                  <a:pt x="4364389" y="154761"/>
                </a:lnTo>
                <a:lnTo>
                  <a:pt x="4320202" y="145842"/>
                </a:lnTo>
                <a:lnTo>
                  <a:pt x="4275153" y="137162"/>
                </a:lnTo>
                <a:lnTo>
                  <a:pt x="4229263" y="128725"/>
                </a:lnTo>
                <a:lnTo>
                  <a:pt x="4182555" y="120532"/>
                </a:lnTo>
                <a:lnTo>
                  <a:pt x="4135052" y="112587"/>
                </a:lnTo>
                <a:lnTo>
                  <a:pt x="4086776" y="104890"/>
                </a:lnTo>
                <a:lnTo>
                  <a:pt x="4037751" y="97445"/>
                </a:lnTo>
                <a:lnTo>
                  <a:pt x="3987998" y="90255"/>
                </a:lnTo>
                <a:lnTo>
                  <a:pt x="3937541" y="83320"/>
                </a:lnTo>
                <a:lnTo>
                  <a:pt x="3886402" y="76645"/>
                </a:lnTo>
                <a:lnTo>
                  <a:pt x="3834604" y="70231"/>
                </a:lnTo>
                <a:lnTo>
                  <a:pt x="3782169" y="64080"/>
                </a:lnTo>
                <a:lnTo>
                  <a:pt x="3729121" y="58195"/>
                </a:lnTo>
                <a:lnTo>
                  <a:pt x="3675481" y="52579"/>
                </a:lnTo>
                <a:lnTo>
                  <a:pt x="3621273" y="47233"/>
                </a:lnTo>
                <a:lnTo>
                  <a:pt x="3566519" y="42160"/>
                </a:lnTo>
                <a:lnTo>
                  <a:pt x="3511241" y="37363"/>
                </a:lnTo>
                <a:lnTo>
                  <a:pt x="3455463" y="32844"/>
                </a:lnTo>
                <a:lnTo>
                  <a:pt x="3399207" y="28604"/>
                </a:lnTo>
                <a:lnTo>
                  <a:pt x="3342496" y="24647"/>
                </a:lnTo>
                <a:lnTo>
                  <a:pt x="3285352" y="20976"/>
                </a:lnTo>
                <a:lnTo>
                  <a:pt x="3227798" y="17591"/>
                </a:lnTo>
                <a:lnTo>
                  <a:pt x="3169857" y="14496"/>
                </a:lnTo>
                <a:lnTo>
                  <a:pt x="3111551" y="11693"/>
                </a:lnTo>
                <a:lnTo>
                  <a:pt x="3052903" y="9185"/>
                </a:lnTo>
                <a:lnTo>
                  <a:pt x="2993936" y="6973"/>
                </a:lnTo>
                <a:lnTo>
                  <a:pt x="2934672" y="5060"/>
                </a:lnTo>
                <a:lnTo>
                  <a:pt x="2875135" y="3449"/>
                </a:lnTo>
                <a:lnTo>
                  <a:pt x="2815346" y="2142"/>
                </a:lnTo>
                <a:lnTo>
                  <a:pt x="2755328" y="1141"/>
                </a:lnTo>
                <a:lnTo>
                  <a:pt x="2695104" y="449"/>
                </a:lnTo>
                <a:lnTo>
                  <a:pt x="2634697" y="67"/>
                </a:lnTo>
                <a:lnTo>
                  <a:pt x="2574129" y="0"/>
                </a:lnTo>
                <a:lnTo>
                  <a:pt x="2513423" y="247"/>
                </a:lnTo>
                <a:lnTo>
                  <a:pt x="2452602" y="813"/>
                </a:lnTo>
                <a:lnTo>
                  <a:pt x="2391688" y="1700"/>
                </a:lnTo>
                <a:lnTo>
                  <a:pt x="2330704" y="2909"/>
                </a:lnTo>
                <a:lnTo>
                  <a:pt x="2269672" y="4444"/>
                </a:lnTo>
                <a:lnTo>
                  <a:pt x="2208616" y="6306"/>
                </a:lnTo>
                <a:lnTo>
                  <a:pt x="2147557" y="8498"/>
                </a:lnTo>
                <a:lnTo>
                  <a:pt x="2086520" y="11023"/>
                </a:lnTo>
                <a:lnTo>
                  <a:pt x="2025525" y="13882"/>
                </a:lnTo>
                <a:lnTo>
                  <a:pt x="1964596" y="17078"/>
                </a:lnTo>
                <a:lnTo>
                  <a:pt x="1903756" y="20614"/>
                </a:lnTo>
                <a:lnTo>
                  <a:pt x="1843027" y="24492"/>
                </a:lnTo>
                <a:lnTo>
                  <a:pt x="1782432" y="28714"/>
                </a:lnTo>
                <a:lnTo>
                  <a:pt x="1721993" y="33283"/>
                </a:lnTo>
                <a:lnTo>
                  <a:pt x="1646390" y="39512"/>
                </a:lnTo>
                <a:lnTo>
                  <a:pt x="1572184" y="46204"/>
                </a:lnTo>
                <a:lnTo>
                  <a:pt x="1499399" y="53347"/>
                </a:lnTo>
                <a:lnTo>
                  <a:pt x="1428055" y="60932"/>
                </a:lnTo>
                <a:lnTo>
                  <a:pt x="1358175" y="68949"/>
                </a:lnTo>
                <a:lnTo>
                  <a:pt x="1289780" y="77387"/>
                </a:lnTo>
                <a:lnTo>
                  <a:pt x="1222892" y="86237"/>
                </a:lnTo>
                <a:lnTo>
                  <a:pt x="1157533" y="95488"/>
                </a:lnTo>
                <a:lnTo>
                  <a:pt x="1093724" y="105130"/>
                </a:lnTo>
                <a:lnTo>
                  <a:pt x="1031487" y="115154"/>
                </a:lnTo>
                <a:lnTo>
                  <a:pt x="970844" y="125548"/>
                </a:lnTo>
                <a:lnTo>
                  <a:pt x="911816" y="136303"/>
                </a:lnTo>
                <a:lnTo>
                  <a:pt x="854426" y="147410"/>
                </a:lnTo>
                <a:lnTo>
                  <a:pt x="798695" y="158857"/>
                </a:lnTo>
                <a:lnTo>
                  <a:pt x="744644" y="170634"/>
                </a:lnTo>
                <a:lnTo>
                  <a:pt x="692296" y="182732"/>
                </a:lnTo>
                <a:lnTo>
                  <a:pt x="641673" y="195141"/>
                </a:lnTo>
                <a:lnTo>
                  <a:pt x="592795" y="207850"/>
                </a:lnTo>
                <a:lnTo>
                  <a:pt x="545685" y="220849"/>
                </a:lnTo>
                <a:lnTo>
                  <a:pt x="500364" y="234128"/>
                </a:lnTo>
                <a:lnTo>
                  <a:pt x="456854" y="247678"/>
                </a:lnTo>
                <a:lnTo>
                  <a:pt x="415177" y="261487"/>
                </a:lnTo>
                <a:lnTo>
                  <a:pt x="375355" y="275546"/>
                </a:lnTo>
                <a:lnTo>
                  <a:pt x="337409" y="289845"/>
                </a:lnTo>
                <a:lnTo>
                  <a:pt x="301361" y="304374"/>
                </a:lnTo>
                <a:lnTo>
                  <a:pt x="235046" y="334080"/>
                </a:lnTo>
                <a:lnTo>
                  <a:pt x="176584" y="364583"/>
                </a:lnTo>
                <a:lnTo>
                  <a:pt x="126149" y="395803"/>
                </a:lnTo>
                <a:lnTo>
                  <a:pt x="83914" y="427659"/>
                </a:lnTo>
                <a:lnTo>
                  <a:pt x="50054" y="460070"/>
                </a:lnTo>
                <a:lnTo>
                  <a:pt x="24742" y="492956"/>
                </a:lnTo>
                <a:lnTo>
                  <a:pt x="3181" y="542997"/>
                </a:lnTo>
                <a:lnTo>
                  <a:pt x="0" y="576715"/>
                </a:lnTo>
                <a:lnTo>
                  <a:pt x="1832" y="593651"/>
                </a:lnTo>
                <a:lnTo>
                  <a:pt x="21280" y="644646"/>
                </a:lnTo>
                <a:lnTo>
                  <a:pt x="46089" y="678697"/>
                </a:lnTo>
                <a:lnTo>
                  <a:pt x="80577" y="712697"/>
                </a:lnTo>
                <a:lnTo>
                  <a:pt x="124916" y="746565"/>
                </a:lnTo>
                <a:lnTo>
                  <a:pt x="174224" y="777338"/>
                </a:lnTo>
                <a:lnTo>
                  <a:pt x="225534" y="804582"/>
                </a:lnTo>
                <a:lnTo>
                  <a:pt x="282718" y="831022"/>
                </a:lnTo>
                <a:lnTo>
                  <a:pt x="345573" y="856627"/>
                </a:lnTo>
                <a:lnTo>
                  <a:pt x="413898" y="881362"/>
                </a:lnTo>
                <a:lnTo>
                  <a:pt x="450048" y="893394"/>
                </a:lnTo>
                <a:lnTo>
                  <a:pt x="487491" y="905196"/>
                </a:lnTo>
                <a:lnTo>
                  <a:pt x="526200" y="916764"/>
                </a:lnTo>
                <a:lnTo>
                  <a:pt x="566151" y="928095"/>
                </a:lnTo>
                <a:lnTo>
                  <a:pt x="607318" y="939184"/>
                </a:lnTo>
                <a:lnTo>
                  <a:pt x="649677" y="950027"/>
                </a:lnTo>
                <a:lnTo>
                  <a:pt x="693201" y="960620"/>
                </a:lnTo>
                <a:lnTo>
                  <a:pt x="737866" y="970959"/>
                </a:lnTo>
                <a:lnTo>
                  <a:pt x="783646" y="981040"/>
                </a:lnTo>
                <a:lnTo>
                  <a:pt x="830517" y="990858"/>
                </a:lnTo>
                <a:lnTo>
                  <a:pt x="878453" y="1000410"/>
                </a:lnTo>
                <a:lnTo>
                  <a:pt x="927429" y="1009691"/>
                </a:lnTo>
                <a:lnTo>
                  <a:pt x="977419" y="1018698"/>
                </a:lnTo>
                <a:lnTo>
                  <a:pt x="1028399" y="1027427"/>
                </a:lnTo>
                <a:lnTo>
                  <a:pt x="1080344" y="1035872"/>
                </a:lnTo>
                <a:lnTo>
                  <a:pt x="1133227" y="1044031"/>
                </a:lnTo>
                <a:lnTo>
                  <a:pt x="1187025" y="1051898"/>
                </a:lnTo>
                <a:lnTo>
                  <a:pt x="1241711" y="1059471"/>
                </a:lnTo>
                <a:lnTo>
                  <a:pt x="1297261" y="1066744"/>
                </a:lnTo>
                <a:lnTo>
                  <a:pt x="1353649" y="1073714"/>
                </a:lnTo>
                <a:lnTo>
                  <a:pt x="1410850" y="1080376"/>
                </a:lnTo>
                <a:lnTo>
                  <a:pt x="1468839" y="1086728"/>
                </a:lnTo>
                <a:lnTo>
                  <a:pt x="1527591" y="1092763"/>
                </a:lnTo>
                <a:lnTo>
                  <a:pt x="1587080" y="1098479"/>
                </a:lnTo>
                <a:lnTo>
                  <a:pt x="1647282" y="1103871"/>
                </a:lnTo>
                <a:lnTo>
                  <a:pt x="1708171" y="1108935"/>
                </a:lnTo>
                <a:lnTo>
                  <a:pt x="1769722" y="1113668"/>
                </a:lnTo>
                <a:lnTo>
                  <a:pt x="1831909" y="1118064"/>
                </a:lnTo>
                <a:lnTo>
                  <a:pt x="1894709" y="1122120"/>
                </a:lnTo>
                <a:lnTo>
                  <a:pt x="1958094" y="1125832"/>
                </a:lnTo>
                <a:lnTo>
                  <a:pt x="2022041" y="1129196"/>
                </a:lnTo>
                <a:lnTo>
                  <a:pt x="2086523" y="1132207"/>
                </a:lnTo>
                <a:lnTo>
                  <a:pt x="2151517" y="1134861"/>
                </a:lnTo>
                <a:lnTo>
                  <a:pt x="2216996" y="1137155"/>
                </a:lnTo>
                <a:lnTo>
                  <a:pt x="2282935" y="1139084"/>
                </a:lnTo>
                <a:lnTo>
                  <a:pt x="2349309" y="1140644"/>
                </a:lnTo>
                <a:lnTo>
                  <a:pt x="2416094" y="1141832"/>
                </a:lnTo>
                <a:lnTo>
                  <a:pt x="2483263" y="1142642"/>
                </a:lnTo>
                <a:lnTo>
                  <a:pt x="3163762" y="1405712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2667000" y="304800"/>
            <a:ext cx="3429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0" dirty="0">
                <a:solidFill>
                  <a:srgbClr val="0070C0"/>
                </a:solidFill>
                <a:latin typeface="Arial Rounded MT Bold"/>
                <a:cs typeface="Arial Rounded MT Bold"/>
              </a:rPr>
              <a:t>“Itte</a:t>
            </a:r>
            <a:r>
              <a:rPr b="0" spc="-85" dirty="0">
                <a:solidFill>
                  <a:srgbClr val="0070C0"/>
                </a:solidFill>
                <a:latin typeface="Arial Rounded MT Bold"/>
                <a:cs typeface="Arial Rounded MT Bold"/>
              </a:rPr>
              <a:t> </a:t>
            </a:r>
            <a:r>
              <a:rPr b="0" spc="-15" dirty="0">
                <a:solidFill>
                  <a:srgbClr val="0070C0"/>
                </a:solidFill>
                <a:latin typeface="Arial Rounded MT Bold"/>
                <a:cs typeface="Arial Rounded MT Bold"/>
              </a:rPr>
              <a:t>kimasu!”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0" y="3030537"/>
            <a:ext cx="4724400" cy="3427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9750" y="3011488"/>
            <a:ext cx="4762500" cy="3465829"/>
          </a:xfrm>
          <a:custGeom>
            <a:avLst/>
            <a:gdLst/>
            <a:ahLst/>
            <a:cxnLst/>
            <a:rect l="l" t="t" r="r" b="b"/>
            <a:pathLst>
              <a:path w="4762500" h="3465829">
                <a:moveTo>
                  <a:pt x="0" y="0"/>
                </a:moveTo>
                <a:lnTo>
                  <a:pt x="4762496" y="0"/>
                </a:lnTo>
                <a:lnTo>
                  <a:pt x="4762496" y="3465507"/>
                </a:lnTo>
                <a:lnTo>
                  <a:pt x="0" y="346550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D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8801" y="298451"/>
            <a:ext cx="4784725" cy="358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9751" y="279400"/>
            <a:ext cx="4822825" cy="3621404"/>
          </a:xfrm>
          <a:custGeom>
            <a:avLst/>
            <a:gdLst/>
            <a:ahLst/>
            <a:cxnLst/>
            <a:rect l="l" t="t" r="r" b="b"/>
            <a:pathLst>
              <a:path w="4822825" h="3621404">
                <a:moveTo>
                  <a:pt x="0" y="0"/>
                </a:moveTo>
                <a:lnTo>
                  <a:pt x="4822816" y="0"/>
                </a:lnTo>
                <a:lnTo>
                  <a:pt x="4822816" y="3621087"/>
                </a:lnTo>
                <a:lnTo>
                  <a:pt x="0" y="362108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C6E6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1724189"/>
          </a:xfrm>
          <a:prstGeom prst="rect">
            <a:avLst/>
          </a:prstGeom>
        </p:spPr>
        <p:txBody>
          <a:bodyPr vert="horz" wrap="square" lIns="0" tIns="884554" rIns="0" bIns="0" rtlCol="0">
            <a:spAutoFit/>
          </a:bodyPr>
          <a:lstStyle/>
          <a:p>
            <a:pPr marL="5757545"/>
            <a:r>
              <a:rPr sz="4000" dirty="0"/>
              <a:t>GA</a:t>
            </a:r>
            <a:r>
              <a:rPr sz="4000" spc="-5" dirty="0"/>
              <a:t>KK</a:t>
            </a:r>
            <a:r>
              <a:rPr sz="5400" dirty="0">
                <a:solidFill>
                  <a:srgbClr val="FF7C00"/>
                </a:solidFill>
              </a:rPr>
              <a:t>ō</a:t>
            </a:r>
            <a:endParaRPr sz="54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17711" y="4617720"/>
            <a:ext cx="2115185" cy="1236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4145"/>
            <a:r>
              <a:rPr sz="4000" b="1" spc="-5" dirty="0">
                <a:solidFill>
                  <a:srgbClr val="FFFF00"/>
                </a:solidFill>
                <a:latin typeface="Comic Sans MS"/>
                <a:cs typeface="Comic Sans MS"/>
              </a:rPr>
              <a:t>School  </a:t>
            </a:r>
            <a:r>
              <a:rPr sz="4000" b="1" dirty="0">
                <a:solidFill>
                  <a:srgbClr val="FFFF00"/>
                </a:solidFill>
                <a:latin typeface="Comic Sans MS"/>
                <a:cs typeface="Comic Sans MS"/>
              </a:rPr>
              <a:t>Bui</a:t>
            </a:r>
            <a:r>
              <a:rPr sz="4000" b="1" spc="-5" dirty="0">
                <a:solidFill>
                  <a:srgbClr val="FFFF00"/>
                </a:solidFill>
                <a:latin typeface="Comic Sans MS"/>
                <a:cs typeface="Comic Sans MS"/>
              </a:rPr>
              <a:t>l</a:t>
            </a:r>
            <a:r>
              <a:rPr sz="4000" b="1" dirty="0">
                <a:solidFill>
                  <a:srgbClr val="FFFF00"/>
                </a:solidFill>
                <a:latin typeface="Comic Sans MS"/>
                <a:cs typeface="Comic Sans MS"/>
              </a:rPr>
              <a:t>di</a:t>
            </a:r>
            <a:r>
              <a:rPr sz="4000" b="1" spc="-5" dirty="0">
                <a:solidFill>
                  <a:srgbClr val="FFFF00"/>
                </a:solidFill>
                <a:latin typeface="Comic Sans MS"/>
                <a:cs typeface="Comic Sans MS"/>
              </a:rPr>
              <a:t>n</a:t>
            </a:r>
            <a:r>
              <a:rPr sz="4000" b="1" dirty="0">
                <a:solidFill>
                  <a:srgbClr val="FFFF00"/>
                </a:solidFill>
                <a:latin typeface="Comic Sans MS"/>
                <a:cs typeface="Comic Sans MS"/>
              </a:rPr>
              <a:t>gs</a:t>
            </a:r>
            <a:endParaRPr sz="400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762000"/>
            <a:ext cx="9144000" cy="6095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8100"/>
            <a:r>
              <a:rPr dirty="0">
                <a:solidFill>
                  <a:srgbClr val="333399"/>
                </a:solidFill>
              </a:rPr>
              <a:t>What </a:t>
            </a:r>
            <a:r>
              <a:rPr spc="-5" dirty="0">
                <a:solidFill>
                  <a:srgbClr val="333399"/>
                </a:solidFill>
              </a:rPr>
              <a:t>are </a:t>
            </a:r>
            <a:r>
              <a:rPr dirty="0">
                <a:solidFill>
                  <a:srgbClr val="333399"/>
                </a:solidFill>
              </a:rPr>
              <a:t>all </a:t>
            </a:r>
            <a:r>
              <a:rPr spc="-5" dirty="0">
                <a:solidFill>
                  <a:srgbClr val="333399"/>
                </a:solidFill>
              </a:rPr>
              <a:t>these</a:t>
            </a:r>
            <a:r>
              <a:rPr spc="-70" dirty="0">
                <a:solidFill>
                  <a:srgbClr val="333399"/>
                </a:solidFill>
              </a:rPr>
              <a:t> </a:t>
            </a:r>
            <a:r>
              <a:rPr spc="-5" dirty="0">
                <a:solidFill>
                  <a:srgbClr val="333399"/>
                </a:solidFill>
              </a:rPr>
              <a:t>shoes?!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7302" y="81598"/>
            <a:ext cx="7502525" cy="1111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310"/>
              </a:lnSpc>
            </a:pPr>
            <a:r>
              <a:rPr spc="-5" dirty="0">
                <a:solidFill>
                  <a:srgbClr val="333399"/>
                </a:solidFill>
              </a:rPr>
              <a:t>Don’t forget </a:t>
            </a:r>
            <a:r>
              <a:rPr dirty="0">
                <a:solidFill>
                  <a:srgbClr val="333399"/>
                </a:solidFill>
              </a:rPr>
              <a:t>to change</a:t>
            </a:r>
            <a:r>
              <a:rPr spc="-65" dirty="0">
                <a:solidFill>
                  <a:srgbClr val="333399"/>
                </a:solidFill>
              </a:rPr>
              <a:t> </a:t>
            </a:r>
            <a:r>
              <a:rPr dirty="0">
                <a:solidFill>
                  <a:srgbClr val="333399"/>
                </a:solidFill>
              </a:rPr>
              <a:t>into</a:t>
            </a:r>
          </a:p>
          <a:p>
            <a:pPr algn="ctr">
              <a:lnSpc>
                <a:spcPts val="4310"/>
              </a:lnSpc>
            </a:pPr>
            <a:r>
              <a:rPr b="0" spc="-5" dirty="0">
                <a:solidFill>
                  <a:srgbClr val="333399"/>
                </a:solidFill>
              </a:rPr>
              <a:t>“</a:t>
            </a:r>
            <a:r>
              <a:rPr spc="-5" dirty="0">
                <a:solidFill>
                  <a:srgbClr val="333399"/>
                </a:solidFill>
              </a:rPr>
              <a:t>UWABAKI” (indoor </a:t>
            </a:r>
            <a:r>
              <a:rPr dirty="0">
                <a:solidFill>
                  <a:srgbClr val="333399"/>
                </a:solidFill>
              </a:rPr>
              <a:t>school</a:t>
            </a:r>
            <a:r>
              <a:rPr spc="-35" dirty="0">
                <a:solidFill>
                  <a:srgbClr val="333399"/>
                </a:solidFill>
              </a:rPr>
              <a:t> </a:t>
            </a:r>
            <a:r>
              <a:rPr dirty="0">
                <a:solidFill>
                  <a:srgbClr val="333399"/>
                </a:solidFill>
              </a:rPr>
              <a:t>shoes)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1341" y="2103851"/>
            <a:ext cx="1483995" cy="300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40385">
              <a:lnSpc>
                <a:spcPct val="99800"/>
              </a:lnSpc>
            </a:pPr>
            <a:r>
              <a:rPr sz="2400" b="1" dirty="0">
                <a:solidFill>
                  <a:srgbClr val="00B050"/>
                </a:solidFill>
                <a:latin typeface="Comic Sans MS"/>
                <a:cs typeface="Comic Sans MS"/>
              </a:rPr>
              <a:t>They  leave  </a:t>
            </a:r>
            <a:r>
              <a:rPr sz="2400" b="1" spc="-5" dirty="0">
                <a:solidFill>
                  <a:srgbClr val="00B050"/>
                </a:solidFill>
                <a:latin typeface="Comic Sans MS"/>
                <a:cs typeface="Comic Sans MS"/>
              </a:rPr>
              <a:t>their  </a:t>
            </a:r>
            <a:r>
              <a:rPr sz="2400" b="1" dirty="0">
                <a:solidFill>
                  <a:srgbClr val="00B050"/>
                </a:solidFill>
                <a:latin typeface="Comic Sans MS"/>
                <a:cs typeface="Comic Sans MS"/>
              </a:rPr>
              <a:t>st</a:t>
            </a:r>
            <a:r>
              <a:rPr sz="2400" b="1" spc="-5" dirty="0">
                <a:solidFill>
                  <a:srgbClr val="00B050"/>
                </a:solidFill>
                <a:latin typeface="Comic Sans MS"/>
                <a:cs typeface="Comic Sans MS"/>
              </a:rPr>
              <a:t>reet  </a:t>
            </a:r>
            <a:r>
              <a:rPr sz="2400" b="1" dirty="0">
                <a:solidFill>
                  <a:srgbClr val="00B050"/>
                </a:solidFill>
                <a:latin typeface="Comic Sans MS"/>
                <a:cs typeface="Comic Sans MS"/>
              </a:rPr>
              <a:t>shoes</a:t>
            </a:r>
            <a:endParaRPr sz="2400">
              <a:latin typeface="Comic Sans MS"/>
              <a:cs typeface="Comic Sans MS"/>
            </a:endParaRPr>
          </a:p>
          <a:p>
            <a:pPr marL="12700" marR="5080">
              <a:lnSpc>
                <a:spcPct val="99400"/>
              </a:lnSpc>
              <a:spcBef>
                <a:spcPts val="610"/>
              </a:spcBef>
              <a:tabLst>
                <a:tab pos="389255" algn="l"/>
              </a:tabLst>
            </a:pPr>
            <a:r>
              <a:rPr sz="2400" b="1" dirty="0">
                <a:solidFill>
                  <a:srgbClr val="00B050"/>
                </a:solidFill>
                <a:latin typeface="Comic Sans MS"/>
                <a:cs typeface="Comic Sans MS"/>
              </a:rPr>
              <a:t>in	cubbies  at the  </a:t>
            </a:r>
            <a:r>
              <a:rPr sz="2400" b="1" spc="-5" dirty="0">
                <a:solidFill>
                  <a:srgbClr val="00B050"/>
                </a:solidFill>
                <a:latin typeface="Comic Sans MS"/>
                <a:cs typeface="Comic Sans MS"/>
              </a:rPr>
              <a:t>entrance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7637" y="1447801"/>
            <a:ext cx="2627312" cy="2403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1762" y="1431925"/>
            <a:ext cx="2659380" cy="2435225"/>
          </a:xfrm>
          <a:custGeom>
            <a:avLst/>
            <a:gdLst/>
            <a:ahLst/>
            <a:cxnLst/>
            <a:rect l="l" t="t" r="r" b="b"/>
            <a:pathLst>
              <a:path w="2659379" h="2435225">
                <a:moveTo>
                  <a:pt x="0" y="0"/>
                </a:moveTo>
                <a:lnTo>
                  <a:pt x="2659058" y="0"/>
                </a:lnTo>
                <a:lnTo>
                  <a:pt x="2659058" y="2435218"/>
                </a:lnTo>
                <a:lnTo>
                  <a:pt x="0" y="2435218"/>
                </a:lnTo>
                <a:lnTo>
                  <a:pt x="0" y="0"/>
                </a:lnTo>
                <a:close/>
              </a:path>
            </a:pathLst>
          </a:custGeom>
          <a:ln w="31749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86087" y="1447801"/>
            <a:ext cx="2551112" cy="2403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0212" y="1431925"/>
            <a:ext cx="2583180" cy="2435225"/>
          </a:xfrm>
          <a:custGeom>
            <a:avLst/>
            <a:gdLst/>
            <a:ahLst/>
            <a:cxnLst/>
            <a:rect l="l" t="t" r="r" b="b"/>
            <a:pathLst>
              <a:path w="2583179" h="2435225">
                <a:moveTo>
                  <a:pt x="0" y="0"/>
                </a:moveTo>
                <a:lnTo>
                  <a:pt x="2582858" y="0"/>
                </a:lnTo>
                <a:lnTo>
                  <a:pt x="2582858" y="2435218"/>
                </a:lnTo>
                <a:lnTo>
                  <a:pt x="0" y="2435218"/>
                </a:lnTo>
                <a:lnTo>
                  <a:pt x="0" y="0"/>
                </a:lnTo>
                <a:close/>
              </a:path>
            </a:pathLst>
          </a:custGeom>
          <a:ln w="31749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57600" y="3865785"/>
            <a:ext cx="4724401" cy="2744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75313" y="2681313"/>
            <a:ext cx="624205" cy="15875"/>
          </a:xfrm>
          <a:custGeom>
            <a:avLst/>
            <a:gdLst/>
            <a:ahLst/>
            <a:cxnLst/>
            <a:rect l="l" t="t" r="r" b="b"/>
            <a:pathLst>
              <a:path w="624204" h="15875">
                <a:moveTo>
                  <a:pt x="0" y="15849"/>
                </a:moveTo>
                <a:lnTo>
                  <a:pt x="623907" y="0"/>
                </a:lnTo>
              </a:path>
            </a:pathLst>
          </a:custGeom>
          <a:ln w="63499">
            <a:solidFill>
              <a:srgbClr val="73FA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69837" y="2589314"/>
            <a:ext cx="193040" cy="190500"/>
          </a:xfrm>
          <a:custGeom>
            <a:avLst/>
            <a:gdLst/>
            <a:ahLst/>
            <a:cxnLst/>
            <a:rect l="l" t="t" r="r" b="b"/>
            <a:pathLst>
              <a:path w="193039" h="190500">
                <a:moveTo>
                  <a:pt x="0" y="0"/>
                </a:moveTo>
                <a:lnTo>
                  <a:pt x="4838" y="190449"/>
                </a:lnTo>
                <a:lnTo>
                  <a:pt x="192862" y="90385"/>
                </a:lnTo>
                <a:lnTo>
                  <a:pt x="0" y="0"/>
                </a:lnTo>
                <a:close/>
              </a:path>
            </a:pathLst>
          </a:custGeom>
          <a:solidFill>
            <a:srgbClr val="73FA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7390"/>
            <a:r>
              <a:rPr spc="-5" dirty="0"/>
              <a:t>K</a:t>
            </a:r>
            <a:r>
              <a:rPr dirty="0"/>
              <a:t>iri</a:t>
            </a:r>
            <a:r>
              <a:rPr spc="-5" dirty="0"/>
              <a:t>tsu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16766" y="247650"/>
            <a:ext cx="359410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204595" algn="l"/>
              </a:tabLst>
            </a:pPr>
            <a:r>
              <a:rPr sz="4000" b="1" spc="-5" dirty="0">
                <a:solidFill>
                  <a:srgbClr val="0070C0"/>
                </a:solidFill>
                <a:latin typeface="Comic Sans MS"/>
                <a:cs typeface="Comic Sans MS"/>
              </a:rPr>
              <a:t>Rei	</a:t>
            </a:r>
            <a:r>
              <a:rPr sz="4000" b="1" spc="-5" dirty="0">
                <a:solidFill>
                  <a:srgbClr val="00B050"/>
                </a:solidFill>
                <a:latin typeface="Comic Sans MS"/>
                <a:cs typeface="Comic Sans MS"/>
              </a:rPr>
              <a:t>Chakuseki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903288"/>
            <a:ext cx="9144000" cy="5954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CEBB9D-E34A-45F4-A5E4-6B073B07C6C6}"/>
              </a:ext>
            </a:extLst>
          </p:cNvPr>
          <p:cNvGrpSpPr/>
          <p:nvPr/>
        </p:nvGrpSpPr>
        <p:grpSpPr>
          <a:xfrm>
            <a:off x="6072242" y="1123945"/>
            <a:ext cx="4443732" cy="2127886"/>
            <a:chOff x="6072242" y="1123945"/>
            <a:chExt cx="4443732" cy="2127886"/>
          </a:xfrm>
        </p:grpSpPr>
        <p:sp>
          <p:nvSpPr>
            <p:cNvPr id="5" name="object 5"/>
            <p:cNvSpPr/>
            <p:nvPr/>
          </p:nvSpPr>
          <p:spPr>
            <a:xfrm>
              <a:off x="6072244" y="1123945"/>
              <a:ext cx="4443730" cy="2127885"/>
            </a:xfrm>
            <a:custGeom>
              <a:avLst/>
              <a:gdLst/>
              <a:ahLst/>
              <a:cxnLst/>
              <a:rect l="l" t="t" r="r" b="b"/>
              <a:pathLst>
                <a:path w="4443730" h="2127885">
                  <a:moveTo>
                    <a:pt x="2214587" y="0"/>
                  </a:moveTo>
                  <a:lnTo>
                    <a:pt x="2147113" y="437"/>
                  </a:lnTo>
                  <a:lnTo>
                    <a:pt x="2080120" y="1612"/>
                  </a:lnTo>
                  <a:lnTo>
                    <a:pt x="2013638" y="3515"/>
                  </a:lnTo>
                  <a:lnTo>
                    <a:pt x="1947698" y="6134"/>
                  </a:lnTo>
                  <a:lnTo>
                    <a:pt x="1882328" y="9460"/>
                  </a:lnTo>
                  <a:lnTo>
                    <a:pt x="1817560" y="13482"/>
                  </a:lnTo>
                  <a:lnTo>
                    <a:pt x="1753422" y="18189"/>
                  </a:lnTo>
                  <a:lnTo>
                    <a:pt x="1689944" y="23572"/>
                  </a:lnTo>
                  <a:lnTo>
                    <a:pt x="1627157" y="29619"/>
                  </a:lnTo>
                  <a:lnTo>
                    <a:pt x="1565089" y="36321"/>
                  </a:lnTo>
                  <a:lnTo>
                    <a:pt x="1503772" y="43667"/>
                  </a:lnTo>
                  <a:lnTo>
                    <a:pt x="1443235" y="51646"/>
                  </a:lnTo>
                  <a:lnTo>
                    <a:pt x="1383507" y="60249"/>
                  </a:lnTo>
                  <a:lnTo>
                    <a:pt x="1324619" y="69464"/>
                  </a:lnTo>
                  <a:lnTo>
                    <a:pt x="1266600" y="79282"/>
                  </a:lnTo>
                  <a:lnTo>
                    <a:pt x="1209480" y="89692"/>
                  </a:lnTo>
                  <a:lnTo>
                    <a:pt x="1153289" y="100683"/>
                  </a:lnTo>
                  <a:lnTo>
                    <a:pt x="1098056" y="112246"/>
                  </a:lnTo>
                  <a:lnTo>
                    <a:pt x="1043813" y="124369"/>
                  </a:lnTo>
                  <a:lnTo>
                    <a:pt x="990588" y="137043"/>
                  </a:lnTo>
                  <a:lnTo>
                    <a:pt x="938411" y="150256"/>
                  </a:lnTo>
                  <a:lnTo>
                    <a:pt x="887312" y="164000"/>
                  </a:lnTo>
                  <a:lnTo>
                    <a:pt x="837322" y="178262"/>
                  </a:lnTo>
                  <a:lnTo>
                    <a:pt x="788469" y="193033"/>
                  </a:lnTo>
                  <a:lnTo>
                    <a:pt x="740784" y="208303"/>
                  </a:lnTo>
                  <a:lnTo>
                    <a:pt x="694296" y="224060"/>
                  </a:lnTo>
                  <a:lnTo>
                    <a:pt x="649035" y="240295"/>
                  </a:lnTo>
                  <a:lnTo>
                    <a:pt x="605032" y="256997"/>
                  </a:lnTo>
                  <a:lnTo>
                    <a:pt x="562316" y="274156"/>
                  </a:lnTo>
                  <a:lnTo>
                    <a:pt x="520916" y="291761"/>
                  </a:lnTo>
                  <a:lnTo>
                    <a:pt x="480863" y="309802"/>
                  </a:lnTo>
                  <a:lnTo>
                    <a:pt x="442187" y="328269"/>
                  </a:lnTo>
                  <a:lnTo>
                    <a:pt x="404916" y="347151"/>
                  </a:lnTo>
                  <a:lnTo>
                    <a:pt x="369082" y="366437"/>
                  </a:lnTo>
                  <a:lnTo>
                    <a:pt x="334714" y="386118"/>
                  </a:lnTo>
                  <a:lnTo>
                    <a:pt x="301842" y="406183"/>
                  </a:lnTo>
                  <a:lnTo>
                    <a:pt x="240704" y="447422"/>
                  </a:lnTo>
                  <a:lnTo>
                    <a:pt x="185908" y="490073"/>
                  </a:lnTo>
                  <a:lnTo>
                    <a:pt x="137691" y="534050"/>
                  </a:lnTo>
                  <a:lnTo>
                    <a:pt x="96293" y="579273"/>
                  </a:lnTo>
                  <a:lnTo>
                    <a:pt x="61952" y="625656"/>
                  </a:lnTo>
                  <a:lnTo>
                    <a:pt x="34907" y="673117"/>
                  </a:lnTo>
                  <a:lnTo>
                    <a:pt x="15397" y="721573"/>
                  </a:lnTo>
                  <a:lnTo>
                    <a:pt x="3660" y="770940"/>
                  </a:lnTo>
                  <a:lnTo>
                    <a:pt x="0" y="824452"/>
                  </a:lnTo>
                  <a:lnTo>
                    <a:pt x="1887" y="852807"/>
                  </a:lnTo>
                  <a:lnTo>
                    <a:pt x="13530" y="908968"/>
                  </a:lnTo>
                  <a:lnTo>
                    <a:pt x="35430" y="964260"/>
                  </a:lnTo>
                  <a:lnTo>
                    <a:pt x="67308" y="1018521"/>
                  </a:lnTo>
                  <a:lnTo>
                    <a:pt x="108885" y="1071591"/>
                  </a:lnTo>
                  <a:lnTo>
                    <a:pt x="159883" y="1123306"/>
                  </a:lnTo>
                  <a:lnTo>
                    <a:pt x="188828" y="1148606"/>
                  </a:lnTo>
                  <a:lnTo>
                    <a:pt x="220023" y="1173507"/>
                  </a:lnTo>
                  <a:lnTo>
                    <a:pt x="253434" y="1197988"/>
                  </a:lnTo>
                  <a:lnTo>
                    <a:pt x="289025" y="1222030"/>
                  </a:lnTo>
                  <a:lnTo>
                    <a:pt x="326763" y="1245612"/>
                  </a:lnTo>
                  <a:lnTo>
                    <a:pt x="366611" y="1268714"/>
                  </a:lnTo>
                  <a:lnTo>
                    <a:pt x="408536" y="1291316"/>
                  </a:lnTo>
                  <a:lnTo>
                    <a:pt x="452503" y="1313398"/>
                  </a:lnTo>
                  <a:lnTo>
                    <a:pt x="498476" y="1334939"/>
                  </a:lnTo>
                  <a:lnTo>
                    <a:pt x="546420" y="1355919"/>
                  </a:lnTo>
                  <a:lnTo>
                    <a:pt x="596302" y="1376319"/>
                  </a:lnTo>
                  <a:lnTo>
                    <a:pt x="648085" y="1396117"/>
                  </a:lnTo>
                  <a:lnTo>
                    <a:pt x="701736" y="1415294"/>
                  </a:lnTo>
                  <a:lnTo>
                    <a:pt x="757219" y="1433830"/>
                  </a:lnTo>
                  <a:lnTo>
                    <a:pt x="814499" y="1451703"/>
                  </a:lnTo>
                  <a:lnTo>
                    <a:pt x="873542" y="1468895"/>
                  </a:lnTo>
                  <a:lnTo>
                    <a:pt x="934312" y="1485384"/>
                  </a:lnTo>
                  <a:lnTo>
                    <a:pt x="996775" y="1501151"/>
                  </a:lnTo>
                  <a:lnTo>
                    <a:pt x="1060897" y="1516176"/>
                  </a:lnTo>
                  <a:lnTo>
                    <a:pt x="1126641" y="1530437"/>
                  </a:lnTo>
                  <a:lnTo>
                    <a:pt x="1193974" y="1543915"/>
                  </a:lnTo>
                  <a:lnTo>
                    <a:pt x="1262860" y="1556591"/>
                  </a:lnTo>
                  <a:lnTo>
                    <a:pt x="1333265" y="1568442"/>
                  </a:lnTo>
                  <a:lnTo>
                    <a:pt x="1429035" y="2127738"/>
                  </a:lnTo>
                  <a:lnTo>
                    <a:pt x="2160784" y="1636413"/>
                  </a:lnTo>
                  <a:lnTo>
                    <a:pt x="2276574" y="1636413"/>
                  </a:lnTo>
                  <a:lnTo>
                    <a:pt x="2296184" y="1636286"/>
                  </a:lnTo>
                  <a:lnTo>
                    <a:pt x="2363177" y="1635110"/>
                  </a:lnTo>
                  <a:lnTo>
                    <a:pt x="2429659" y="1633208"/>
                  </a:lnTo>
                  <a:lnTo>
                    <a:pt x="2495599" y="1630589"/>
                  </a:lnTo>
                  <a:lnTo>
                    <a:pt x="2560969" y="1627263"/>
                  </a:lnTo>
                  <a:lnTo>
                    <a:pt x="2625737" y="1623241"/>
                  </a:lnTo>
                  <a:lnTo>
                    <a:pt x="2689875" y="1618534"/>
                  </a:lnTo>
                  <a:lnTo>
                    <a:pt x="2753353" y="1613151"/>
                  </a:lnTo>
                  <a:lnTo>
                    <a:pt x="2816140" y="1607104"/>
                  </a:lnTo>
                  <a:lnTo>
                    <a:pt x="2878208" y="1600402"/>
                  </a:lnTo>
                  <a:lnTo>
                    <a:pt x="2939525" y="1593056"/>
                  </a:lnTo>
                  <a:lnTo>
                    <a:pt x="3000062" y="1585077"/>
                  </a:lnTo>
                  <a:lnTo>
                    <a:pt x="3059790" y="1576474"/>
                  </a:lnTo>
                  <a:lnTo>
                    <a:pt x="3118679" y="1567259"/>
                  </a:lnTo>
                  <a:lnTo>
                    <a:pt x="3176698" y="1557441"/>
                  </a:lnTo>
                  <a:lnTo>
                    <a:pt x="3233818" y="1547031"/>
                  </a:lnTo>
                  <a:lnTo>
                    <a:pt x="3290009" y="1536040"/>
                  </a:lnTo>
                  <a:lnTo>
                    <a:pt x="3345241" y="1524477"/>
                  </a:lnTo>
                  <a:lnTo>
                    <a:pt x="3399484" y="1512354"/>
                  </a:lnTo>
                  <a:lnTo>
                    <a:pt x="3452709" y="1499680"/>
                  </a:lnTo>
                  <a:lnTo>
                    <a:pt x="3504886" y="1486466"/>
                  </a:lnTo>
                  <a:lnTo>
                    <a:pt x="3555985" y="1472723"/>
                  </a:lnTo>
                  <a:lnTo>
                    <a:pt x="3605975" y="1458461"/>
                  </a:lnTo>
                  <a:lnTo>
                    <a:pt x="3654828" y="1443690"/>
                  </a:lnTo>
                  <a:lnTo>
                    <a:pt x="3702514" y="1428420"/>
                  </a:lnTo>
                  <a:lnTo>
                    <a:pt x="3749001" y="1412663"/>
                  </a:lnTo>
                  <a:lnTo>
                    <a:pt x="3794262" y="1396428"/>
                  </a:lnTo>
                  <a:lnTo>
                    <a:pt x="3838265" y="1379726"/>
                  </a:lnTo>
                  <a:lnTo>
                    <a:pt x="3880982" y="1362567"/>
                  </a:lnTo>
                  <a:lnTo>
                    <a:pt x="3922381" y="1344961"/>
                  </a:lnTo>
                  <a:lnTo>
                    <a:pt x="3962434" y="1326920"/>
                  </a:lnTo>
                  <a:lnTo>
                    <a:pt x="4001111" y="1308454"/>
                  </a:lnTo>
                  <a:lnTo>
                    <a:pt x="4038381" y="1289572"/>
                  </a:lnTo>
                  <a:lnTo>
                    <a:pt x="4074215" y="1270285"/>
                  </a:lnTo>
                  <a:lnTo>
                    <a:pt x="4108583" y="1250605"/>
                  </a:lnTo>
                  <a:lnTo>
                    <a:pt x="4141455" y="1230540"/>
                  </a:lnTo>
                  <a:lnTo>
                    <a:pt x="4202593" y="1189300"/>
                  </a:lnTo>
                  <a:lnTo>
                    <a:pt x="4257389" y="1146650"/>
                  </a:lnTo>
                  <a:lnTo>
                    <a:pt x="4305606" y="1102672"/>
                  </a:lnTo>
                  <a:lnTo>
                    <a:pt x="4347004" y="1057450"/>
                  </a:lnTo>
                  <a:lnTo>
                    <a:pt x="4381345" y="1011067"/>
                  </a:lnTo>
                  <a:lnTo>
                    <a:pt x="4408390" y="963606"/>
                  </a:lnTo>
                  <a:lnTo>
                    <a:pt x="4427900" y="915150"/>
                  </a:lnTo>
                  <a:lnTo>
                    <a:pt x="4439638" y="865783"/>
                  </a:lnTo>
                  <a:lnTo>
                    <a:pt x="4443356" y="815292"/>
                  </a:lnTo>
                  <a:lnTo>
                    <a:pt x="4442087" y="789974"/>
                  </a:lnTo>
                  <a:lnTo>
                    <a:pt x="4433347" y="739903"/>
                  </a:lnTo>
                  <a:lnTo>
                    <a:pt x="4416535" y="690663"/>
                  </a:lnTo>
                  <a:lnTo>
                    <a:pt x="4391890" y="642347"/>
                  </a:lnTo>
                  <a:lnTo>
                    <a:pt x="4359651" y="595048"/>
                  </a:lnTo>
                  <a:lnTo>
                    <a:pt x="4320057" y="548859"/>
                  </a:lnTo>
                  <a:lnTo>
                    <a:pt x="4273347" y="503874"/>
                  </a:lnTo>
                  <a:lnTo>
                    <a:pt x="4219761" y="460184"/>
                  </a:lnTo>
                  <a:lnTo>
                    <a:pt x="4159536" y="417884"/>
                  </a:lnTo>
                  <a:lnTo>
                    <a:pt x="4127009" y="397283"/>
                  </a:lnTo>
                  <a:lnTo>
                    <a:pt x="4092912" y="377065"/>
                  </a:lnTo>
                  <a:lnTo>
                    <a:pt x="4057275" y="357241"/>
                  </a:lnTo>
                  <a:lnTo>
                    <a:pt x="4020128" y="337822"/>
                  </a:lnTo>
                  <a:lnTo>
                    <a:pt x="3981500" y="318820"/>
                  </a:lnTo>
                  <a:lnTo>
                    <a:pt x="3941423" y="300246"/>
                  </a:lnTo>
                  <a:lnTo>
                    <a:pt x="3899924" y="282113"/>
                  </a:lnTo>
                  <a:lnTo>
                    <a:pt x="3857035" y="264432"/>
                  </a:lnTo>
                  <a:lnTo>
                    <a:pt x="3812786" y="247214"/>
                  </a:lnTo>
                  <a:lnTo>
                    <a:pt x="3767205" y="230471"/>
                  </a:lnTo>
                  <a:lnTo>
                    <a:pt x="3720323" y="214215"/>
                  </a:lnTo>
                  <a:lnTo>
                    <a:pt x="3672170" y="198457"/>
                  </a:lnTo>
                  <a:lnTo>
                    <a:pt x="3622776" y="183210"/>
                  </a:lnTo>
                  <a:lnTo>
                    <a:pt x="3572171" y="168484"/>
                  </a:lnTo>
                  <a:lnTo>
                    <a:pt x="3520383" y="154291"/>
                  </a:lnTo>
                  <a:lnTo>
                    <a:pt x="3467444" y="140643"/>
                  </a:lnTo>
                  <a:lnTo>
                    <a:pt x="3413384" y="127551"/>
                  </a:lnTo>
                  <a:lnTo>
                    <a:pt x="3358231" y="115028"/>
                  </a:lnTo>
                  <a:lnTo>
                    <a:pt x="3302016" y="103084"/>
                  </a:lnTo>
                  <a:lnTo>
                    <a:pt x="3244769" y="91732"/>
                  </a:lnTo>
                  <a:lnTo>
                    <a:pt x="3186520" y="80982"/>
                  </a:lnTo>
                  <a:lnTo>
                    <a:pt x="3127298" y="70848"/>
                  </a:lnTo>
                  <a:lnTo>
                    <a:pt x="3067134" y="61339"/>
                  </a:lnTo>
                  <a:lnTo>
                    <a:pt x="3006057" y="52468"/>
                  </a:lnTo>
                  <a:lnTo>
                    <a:pt x="2944097" y="44247"/>
                  </a:lnTo>
                  <a:lnTo>
                    <a:pt x="2881284" y="36686"/>
                  </a:lnTo>
                  <a:lnTo>
                    <a:pt x="2817648" y="29799"/>
                  </a:lnTo>
                  <a:lnTo>
                    <a:pt x="2753219" y="23596"/>
                  </a:lnTo>
                  <a:lnTo>
                    <a:pt x="2688027" y="18088"/>
                  </a:lnTo>
                  <a:lnTo>
                    <a:pt x="2622100" y="13289"/>
                  </a:lnTo>
                  <a:lnTo>
                    <a:pt x="2555471" y="9208"/>
                  </a:lnTo>
                  <a:lnTo>
                    <a:pt x="2488167" y="5858"/>
                  </a:lnTo>
                  <a:lnTo>
                    <a:pt x="2420220" y="3251"/>
                  </a:lnTo>
                  <a:lnTo>
                    <a:pt x="2351659" y="1398"/>
                  </a:lnTo>
                  <a:lnTo>
                    <a:pt x="2282513" y="310"/>
                  </a:lnTo>
                  <a:lnTo>
                    <a:pt x="2214587" y="0"/>
                  </a:lnTo>
                  <a:close/>
                </a:path>
                <a:path w="4443730" h="2127885">
                  <a:moveTo>
                    <a:pt x="2276574" y="1636413"/>
                  </a:moveTo>
                  <a:lnTo>
                    <a:pt x="2160784" y="1636413"/>
                  </a:lnTo>
                  <a:lnTo>
                    <a:pt x="2228710" y="1636723"/>
                  </a:lnTo>
                  <a:lnTo>
                    <a:pt x="2276574" y="1636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72242" y="1123946"/>
              <a:ext cx="4443730" cy="2127885"/>
            </a:xfrm>
            <a:custGeom>
              <a:avLst/>
              <a:gdLst/>
              <a:ahLst/>
              <a:cxnLst/>
              <a:rect l="l" t="t" r="r" b="b"/>
              <a:pathLst>
                <a:path w="4443730" h="2127885">
                  <a:moveTo>
                    <a:pt x="1429039" y="2127732"/>
                  </a:moveTo>
                  <a:lnTo>
                    <a:pt x="2160788" y="1636413"/>
                  </a:lnTo>
                  <a:lnTo>
                    <a:pt x="2228714" y="1636723"/>
                  </a:lnTo>
                  <a:lnTo>
                    <a:pt x="2296188" y="1636285"/>
                  </a:lnTo>
                  <a:lnTo>
                    <a:pt x="2363181" y="1635110"/>
                  </a:lnTo>
                  <a:lnTo>
                    <a:pt x="2429663" y="1633207"/>
                  </a:lnTo>
                  <a:lnTo>
                    <a:pt x="2495603" y="1630588"/>
                  </a:lnTo>
                  <a:lnTo>
                    <a:pt x="2560972" y="1627262"/>
                  </a:lnTo>
                  <a:lnTo>
                    <a:pt x="2625741" y="1623240"/>
                  </a:lnTo>
                  <a:lnTo>
                    <a:pt x="2689879" y="1618533"/>
                  </a:lnTo>
                  <a:lnTo>
                    <a:pt x="2753357" y="1613150"/>
                  </a:lnTo>
                  <a:lnTo>
                    <a:pt x="2816144" y="1607103"/>
                  </a:lnTo>
                  <a:lnTo>
                    <a:pt x="2878211" y="1600401"/>
                  </a:lnTo>
                  <a:lnTo>
                    <a:pt x="2939528" y="1593055"/>
                  </a:lnTo>
                  <a:lnTo>
                    <a:pt x="3000066" y="1585075"/>
                  </a:lnTo>
                  <a:lnTo>
                    <a:pt x="3059793" y="1576473"/>
                  </a:lnTo>
                  <a:lnTo>
                    <a:pt x="3118682" y="1567257"/>
                  </a:lnTo>
                  <a:lnTo>
                    <a:pt x="3176701" y="1557439"/>
                  </a:lnTo>
                  <a:lnTo>
                    <a:pt x="3233821" y="1547030"/>
                  </a:lnTo>
                  <a:lnTo>
                    <a:pt x="3290012" y="1536038"/>
                  </a:lnTo>
                  <a:lnTo>
                    <a:pt x="3345244" y="1524476"/>
                  </a:lnTo>
                  <a:lnTo>
                    <a:pt x="3399488" y="1512352"/>
                  </a:lnTo>
                  <a:lnTo>
                    <a:pt x="3452713" y="1499679"/>
                  </a:lnTo>
                  <a:lnTo>
                    <a:pt x="3504890" y="1486465"/>
                  </a:lnTo>
                  <a:lnTo>
                    <a:pt x="3555989" y="1472722"/>
                  </a:lnTo>
                  <a:lnTo>
                    <a:pt x="3605979" y="1458459"/>
                  </a:lnTo>
                  <a:lnTo>
                    <a:pt x="3654832" y="1443688"/>
                  </a:lnTo>
                  <a:lnTo>
                    <a:pt x="3702518" y="1428419"/>
                  </a:lnTo>
                  <a:lnTo>
                    <a:pt x="3749006" y="1412661"/>
                  </a:lnTo>
                  <a:lnTo>
                    <a:pt x="3794266" y="1396426"/>
                  </a:lnTo>
                  <a:lnTo>
                    <a:pt x="3838270" y="1379724"/>
                  </a:lnTo>
                  <a:lnTo>
                    <a:pt x="3880986" y="1362565"/>
                  </a:lnTo>
                  <a:lnTo>
                    <a:pt x="3922386" y="1344960"/>
                  </a:lnTo>
                  <a:lnTo>
                    <a:pt x="3962439" y="1326919"/>
                  </a:lnTo>
                  <a:lnTo>
                    <a:pt x="4001115" y="1308452"/>
                  </a:lnTo>
                  <a:lnTo>
                    <a:pt x="4038386" y="1289570"/>
                  </a:lnTo>
                  <a:lnTo>
                    <a:pt x="4074220" y="1270284"/>
                  </a:lnTo>
                  <a:lnTo>
                    <a:pt x="4108588" y="1250603"/>
                  </a:lnTo>
                  <a:lnTo>
                    <a:pt x="4141460" y="1230538"/>
                  </a:lnTo>
                  <a:lnTo>
                    <a:pt x="4202598" y="1189298"/>
                  </a:lnTo>
                  <a:lnTo>
                    <a:pt x="4257395" y="1146648"/>
                  </a:lnTo>
                  <a:lnTo>
                    <a:pt x="4305612" y="1102670"/>
                  </a:lnTo>
                  <a:lnTo>
                    <a:pt x="4347010" y="1057448"/>
                  </a:lnTo>
                  <a:lnTo>
                    <a:pt x="4381351" y="1011064"/>
                  </a:lnTo>
                  <a:lnTo>
                    <a:pt x="4408396" y="963603"/>
                  </a:lnTo>
                  <a:lnTo>
                    <a:pt x="4427907" y="915146"/>
                  </a:lnTo>
                  <a:lnTo>
                    <a:pt x="4439644" y="865779"/>
                  </a:lnTo>
                  <a:lnTo>
                    <a:pt x="4443362" y="815288"/>
                  </a:lnTo>
                  <a:lnTo>
                    <a:pt x="4442093" y="789971"/>
                  </a:lnTo>
                  <a:lnTo>
                    <a:pt x="4433353" y="739900"/>
                  </a:lnTo>
                  <a:lnTo>
                    <a:pt x="4416541" y="690661"/>
                  </a:lnTo>
                  <a:lnTo>
                    <a:pt x="4391896" y="642345"/>
                  </a:lnTo>
                  <a:lnTo>
                    <a:pt x="4359657" y="595047"/>
                  </a:lnTo>
                  <a:lnTo>
                    <a:pt x="4320063" y="548859"/>
                  </a:lnTo>
                  <a:lnTo>
                    <a:pt x="4273353" y="503873"/>
                  </a:lnTo>
                  <a:lnTo>
                    <a:pt x="4219766" y="460184"/>
                  </a:lnTo>
                  <a:lnTo>
                    <a:pt x="4159541" y="417884"/>
                  </a:lnTo>
                  <a:lnTo>
                    <a:pt x="4127014" y="397284"/>
                  </a:lnTo>
                  <a:lnTo>
                    <a:pt x="4092917" y="377065"/>
                  </a:lnTo>
                  <a:lnTo>
                    <a:pt x="4057280" y="357241"/>
                  </a:lnTo>
                  <a:lnTo>
                    <a:pt x="4020133" y="337822"/>
                  </a:lnTo>
                  <a:lnTo>
                    <a:pt x="3981506" y="318820"/>
                  </a:lnTo>
                  <a:lnTo>
                    <a:pt x="3941428" y="300247"/>
                  </a:lnTo>
                  <a:lnTo>
                    <a:pt x="3899930" y="282114"/>
                  </a:lnTo>
                  <a:lnTo>
                    <a:pt x="3857041" y="264432"/>
                  </a:lnTo>
                  <a:lnTo>
                    <a:pt x="3812791" y="247214"/>
                  </a:lnTo>
                  <a:lnTo>
                    <a:pt x="3767210" y="230472"/>
                  </a:lnTo>
                  <a:lnTo>
                    <a:pt x="3720329" y="214216"/>
                  </a:lnTo>
                  <a:lnTo>
                    <a:pt x="3672176" y="198458"/>
                  </a:lnTo>
                  <a:lnTo>
                    <a:pt x="3622782" y="183210"/>
                  </a:lnTo>
                  <a:lnTo>
                    <a:pt x="3572176" y="168484"/>
                  </a:lnTo>
                  <a:lnTo>
                    <a:pt x="3520389" y="154291"/>
                  </a:lnTo>
                  <a:lnTo>
                    <a:pt x="3467450" y="140643"/>
                  </a:lnTo>
                  <a:lnTo>
                    <a:pt x="3413389" y="127552"/>
                  </a:lnTo>
                  <a:lnTo>
                    <a:pt x="3358237" y="115028"/>
                  </a:lnTo>
                  <a:lnTo>
                    <a:pt x="3302022" y="103085"/>
                  </a:lnTo>
                  <a:lnTo>
                    <a:pt x="3244775" y="91732"/>
                  </a:lnTo>
                  <a:lnTo>
                    <a:pt x="3186526" y="80983"/>
                  </a:lnTo>
                  <a:lnTo>
                    <a:pt x="3127304" y="70848"/>
                  </a:lnTo>
                  <a:lnTo>
                    <a:pt x="3067139" y="61339"/>
                  </a:lnTo>
                  <a:lnTo>
                    <a:pt x="3006062" y="52468"/>
                  </a:lnTo>
                  <a:lnTo>
                    <a:pt x="2944103" y="44247"/>
                  </a:lnTo>
                  <a:lnTo>
                    <a:pt x="2881290" y="36687"/>
                  </a:lnTo>
                  <a:lnTo>
                    <a:pt x="2817654" y="29799"/>
                  </a:lnTo>
                  <a:lnTo>
                    <a:pt x="2753224" y="23596"/>
                  </a:lnTo>
                  <a:lnTo>
                    <a:pt x="2688032" y="18088"/>
                  </a:lnTo>
                  <a:lnTo>
                    <a:pt x="2622106" y="13289"/>
                  </a:lnTo>
                  <a:lnTo>
                    <a:pt x="2555476" y="9208"/>
                  </a:lnTo>
                  <a:lnTo>
                    <a:pt x="2488173" y="5858"/>
                  </a:lnTo>
                  <a:lnTo>
                    <a:pt x="2420225" y="3251"/>
                  </a:lnTo>
                  <a:lnTo>
                    <a:pt x="2351664" y="1398"/>
                  </a:lnTo>
                  <a:lnTo>
                    <a:pt x="2282518" y="310"/>
                  </a:lnTo>
                  <a:lnTo>
                    <a:pt x="2214593" y="0"/>
                  </a:lnTo>
                  <a:lnTo>
                    <a:pt x="2147118" y="437"/>
                  </a:lnTo>
                  <a:lnTo>
                    <a:pt x="2080126" y="1612"/>
                  </a:lnTo>
                  <a:lnTo>
                    <a:pt x="2013644" y="3515"/>
                  </a:lnTo>
                  <a:lnTo>
                    <a:pt x="1947704" y="6134"/>
                  </a:lnTo>
                  <a:lnTo>
                    <a:pt x="1882335" y="9460"/>
                  </a:lnTo>
                  <a:lnTo>
                    <a:pt x="1817566" y="13481"/>
                  </a:lnTo>
                  <a:lnTo>
                    <a:pt x="1753428" y="18189"/>
                  </a:lnTo>
                  <a:lnTo>
                    <a:pt x="1689950" y="23571"/>
                  </a:lnTo>
                  <a:lnTo>
                    <a:pt x="1627163" y="29619"/>
                  </a:lnTo>
                  <a:lnTo>
                    <a:pt x="1565096" y="36320"/>
                  </a:lnTo>
                  <a:lnTo>
                    <a:pt x="1503779" y="43666"/>
                  </a:lnTo>
                  <a:lnTo>
                    <a:pt x="1443241" y="51645"/>
                  </a:lnTo>
                  <a:lnTo>
                    <a:pt x="1383513" y="60248"/>
                  </a:lnTo>
                  <a:lnTo>
                    <a:pt x="1324625" y="69463"/>
                  </a:lnTo>
                  <a:lnTo>
                    <a:pt x="1266606" y="79281"/>
                  </a:lnTo>
                  <a:lnTo>
                    <a:pt x="1209486" y="89691"/>
                  </a:lnTo>
                  <a:lnTo>
                    <a:pt x="1153295" y="100682"/>
                  </a:lnTo>
                  <a:lnTo>
                    <a:pt x="1098063" y="112244"/>
                  </a:lnTo>
                  <a:lnTo>
                    <a:pt x="1043819" y="124367"/>
                  </a:lnTo>
                  <a:lnTo>
                    <a:pt x="990594" y="137041"/>
                  </a:lnTo>
                  <a:lnTo>
                    <a:pt x="938417" y="150254"/>
                  </a:lnTo>
                  <a:lnTo>
                    <a:pt x="887318" y="163998"/>
                  </a:lnTo>
                  <a:lnTo>
                    <a:pt x="837327" y="178260"/>
                  </a:lnTo>
                  <a:lnTo>
                    <a:pt x="788474" y="193031"/>
                  </a:lnTo>
                  <a:lnTo>
                    <a:pt x="740789" y="208300"/>
                  </a:lnTo>
                  <a:lnTo>
                    <a:pt x="694301" y="224058"/>
                  </a:lnTo>
                  <a:lnTo>
                    <a:pt x="649040" y="240292"/>
                  </a:lnTo>
                  <a:lnTo>
                    <a:pt x="605037" y="256994"/>
                  </a:lnTo>
                  <a:lnTo>
                    <a:pt x="562320" y="274153"/>
                  </a:lnTo>
                  <a:lnTo>
                    <a:pt x="520920" y="291758"/>
                  </a:lnTo>
                  <a:lnTo>
                    <a:pt x="480867" y="309799"/>
                  </a:lnTo>
                  <a:lnTo>
                    <a:pt x="442190" y="328266"/>
                  </a:lnTo>
                  <a:lnTo>
                    <a:pt x="404920" y="347148"/>
                  </a:lnTo>
                  <a:lnTo>
                    <a:pt x="369086" y="366434"/>
                  </a:lnTo>
                  <a:lnTo>
                    <a:pt x="334718" y="386115"/>
                  </a:lnTo>
                  <a:lnTo>
                    <a:pt x="301845" y="406180"/>
                  </a:lnTo>
                  <a:lnTo>
                    <a:pt x="240707" y="447419"/>
                  </a:lnTo>
                  <a:lnTo>
                    <a:pt x="185910" y="490070"/>
                  </a:lnTo>
                  <a:lnTo>
                    <a:pt x="137693" y="534048"/>
                  </a:lnTo>
                  <a:lnTo>
                    <a:pt x="96294" y="579270"/>
                  </a:lnTo>
                  <a:lnTo>
                    <a:pt x="61953" y="625654"/>
                  </a:lnTo>
                  <a:lnTo>
                    <a:pt x="34908" y="673115"/>
                  </a:lnTo>
                  <a:lnTo>
                    <a:pt x="15397" y="721572"/>
                  </a:lnTo>
                  <a:lnTo>
                    <a:pt x="3659" y="770940"/>
                  </a:lnTo>
                  <a:lnTo>
                    <a:pt x="0" y="824451"/>
                  </a:lnTo>
                  <a:lnTo>
                    <a:pt x="1888" y="852807"/>
                  </a:lnTo>
                  <a:lnTo>
                    <a:pt x="13531" y="908967"/>
                  </a:lnTo>
                  <a:lnTo>
                    <a:pt x="35432" y="964259"/>
                  </a:lnTo>
                  <a:lnTo>
                    <a:pt x="67311" y="1018520"/>
                  </a:lnTo>
                  <a:lnTo>
                    <a:pt x="108888" y="1071589"/>
                  </a:lnTo>
                  <a:lnTo>
                    <a:pt x="159887" y="1123305"/>
                  </a:lnTo>
                  <a:lnTo>
                    <a:pt x="188832" y="1148604"/>
                  </a:lnTo>
                  <a:lnTo>
                    <a:pt x="220027" y="1173505"/>
                  </a:lnTo>
                  <a:lnTo>
                    <a:pt x="253438" y="1197986"/>
                  </a:lnTo>
                  <a:lnTo>
                    <a:pt x="289029" y="1222028"/>
                  </a:lnTo>
                  <a:lnTo>
                    <a:pt x="326767" y="1245610"/>
                  </a:lnTo>
                  <a:lnTo>
                    <a:pt x="366616" y="1268712"/>
                  </a:lnTo>
                  <a:lnTo>
                    <a:pt x="408541" y="1291314"/>
                  </a:lnTo>
                  <a:lnTo>
                    <a:pt x="452507" y="1313396"/>
                  </a:lnTo>
                  <a:lnTo>
                    <a:pt x="498480" y="1334937"/>
                  </a:lnTo>
                  <a:lnTo>
                    <a:pt x="546425" y="1355918"/>
                  </a:lnTo>
                  <a:lnTo>
                    <a:pt x="596307" y="1376318"/>
                  </a:lnTo>
                  <a:lnTo>
                    <a:pt x="648090" y="1396116"/>
                  </a:lnTo>
                  <a:lnTo>
                    <a:pt x="701741" y="1415293"/>
                  </a:lnTo>
                  <a:lnTo>
                    <a:pt x="757223" y="1433829"/>
                  </a:lnTo>
                  <a:lnTo>
                    <a:pt x="814504" y="1451702"/>
                  </a:lnTo>
                  <a:lnTo>
                    <a:pt x="873546" y="1468894"/>
                  </a:lnTo>
                  <a:lnTo>
                    <a:pt x="934317" y="1485384"/>
                  </a:lnTo>
                  <a:lnTo>
                    <a:pt x="996780" y="1501151"/>
                  </a:lnTo>
                  <a:lnTo>
                    <a:pt x="1060901" y="1516175"/>
                  </a:lnTo>
                  <a:lnTo>
                    <a:pt x="1126646" y="1530437"/>
                  </a:lnTo>
                  <a:lnTo>
                    <a:pt x="1193978" y="1543915"/>
                  </a:lnTo>
                  <a:lnTo>
                    <a:pt x="1262864" y="1556591"/>
                  </a:lnTo>
                  <a:lnTo>
                    <a:pt x="1333269" y="1568443"/>
                  </a:lnTo>
                  <a:lnTo>
                    <a:pt x="1429039" y="212773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942790" y="1429676"/>
              <a:ext cx="2707005" cy="11028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539750">
                <a:lnSpc>
                  <a:spcPts val="4300"/>
                </a:lnSpc>
              </a:pPr>
              <a:r>
                <a:rPr sz="3600" spc="-10" dirty="0">
                  <a:solidFill>
                    <a:srgbClr val="00B0F0"/>
                  </a:solidFill>
                  <a:latin typeface="Arial Rounded MT Bold"/>
                  <a:cs typeface="Arial Rounded MT Bold"/>
                </a:rPr>
                <a:t>“Ohay</a:t>
              </a:r>
              <a:r>
                <a:rPr sz="3600" b="1" spc="-10" dirty="0">
                  <a:solidFill>
                    <a:srgbClr val="00BEF3"/>
                  </a:solidFill>
                  <a:latin typeface="Comic Sans MS"/>
                  <a:cs typeface="Comic Sans MS"/>
                </a:rPr>
                <a:t>ō  </a:t>
              </a:r>
              <a:r>
                <a:rPr sz="3600" dirty="0">
                  <a:solidFill>
                    <a:srgbClr val="00B0F0"/>
                  </a:solidFill>
                  <a:latin typeface="Arial Rounded MT Bold"/>
                  <a:cs typeface="Arial Rounded MT Bold"/>
                </a:rPr>
                <a:t>Goz</a:t>
              </a:r>
              <a:r>
                <a:rPr sz="3600" spc="-5" dirty="0">
                  <a:solidFill>
                    <a:srgbClr val="00B0F0"/>
                  </a:solidFill>
                  <a:latin typeface="Arial Rounded MT Bold"/>
                  <a:cs typeface="Arial Rounded MT Bold"/>
                </a:rPr>
                <a:t>a</a:t>
              </a:r>
              <a:r>
                <a:rPr sz="3600" dirty="0">
                  <a:solidFill>
                    <a:srgbClr val="00B0F0"/>
                  </a:solidFill>
                  <a:latin typeface="Arial Rounded MT Bold"/>
                  <a:cs typeface="Arial Rounded MT Bold"/>
                </a:rPr>
                <a:t>im</a:t>
              </a:r>
              <a:r>
                <a:rPr sz="3600" spc="-5" dirty="0">
                  <a:solidFill>
                    <a:srgbClr val="00B0F0"/>
                  </a:solidFill>
                  <a:latin typeface="Arial Rounded MT Bold"/>
                  <a:cs typeface="Arial Rounded MT Bold"/>
                </a:rPr>
                <a:t>a</a:t>
              </a:r>
              <a:r>
                <a:rPr sz="3600" dirty="0">
                  <a:solidFill>
                    <a:srgbClr val="00B0F0"/>
                  </a:solidFill>
                  <a:latin typeface="Arial Rounded MT Bold"/>
                  <a:cs typeface="Arial Rounded MT Bold"/>
                </a:rPr>
                <a:t>su”</a:t>
              </a:r>
              <a:endParaRPr sz="3600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5875"/>
            <a:ext cx="9144000" cy="6842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81600" y="457200"/>
            <a:ext cx="4953000" cy="685800"/>
          </a:xfrm>
          <a:custGeom>
            <a:avLst/>
            <a:gdLst/>
            <a:ahLst/>
            <a:cxnLst/>
            <a:rect l="l" t="t" r="r" b="b"/>
            <a:pathLst>
              <a:path w="4953000" h="685800">
                <a:moveTo>
                  <a:pt x="0" y="685800"/>
                </a:moveTo>
                <a:lnTo>
                  <a:pt x="4953000" y="685800"/>
                </a:lnTo>
                <a:lnTo>
                  <a:pt x="4953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81600" y="457200"/>
            <a:ext cx="4953000" cy="685800"/>
          </a:xfrm>
          <a:custGeom>
            <a:avLst/>
            <a:gdLst/>
            <a:ahLst/>
            <a:cxnLst/>
            <a:rect l="l" t="t" r="r" b="b"/>
            <a:pathLst>
              <a:path w="4953000" h="685800">
                <a:moveTo>
                  <a:pt x="0" y="0"/>
                </a:moveTo>
                <a:lnTo>
                  <a:pt x="4952996" y="0"/>
                </a:lnTo>
                <a:lnTo>
                  <a:pt x="4952996" y="685799"/>
                </a:lnTo>
                <a:lnTo>
                  <a:pt x="0" y="685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E1F0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1031692"/>
          </a:xfrm>
          <a:prstGeom prst="rect">
            <a:avLst/>
          </a:prstGeom>
        </p:spPr>
        <p:txBody>
          <a:bodyPr vert="horz" wrap="square" lIns="0" tIns="351154" rIns="0" bIns="0" rtlCol="0">
            <a:spAutoFit/>
          </a:bodyPr>
          <a:lstStyle/>
          <a:p>
            <a:pPr marL="3592829"/>
            <a:r>
              <a:rPr sz="4400" spc="-5" dirty="0">
                <a:solidFill>
                  <a:srgbClr val="333399"/>
                </a:solidFill>
              </a:rPr>
              <a:t>In the</a:t>
            </a:r>
            <a:r>
              <a:rPr sz="4400" spc="-75" dirty="0">
                <a:solidFill>
                  <a:srgbClr val="333399"/>
                </a:solidFill>
              </a:rPr>
              <a:t> </a:t>
            </a:r>
            <a:r>
              <a:rPr sz="4400" spc="-5" dirty="0">
                <a:solidFill>
                  <a:srgbClr val="333399"/>
                </a:solidFill>
              </a:rPr>
              <a:t>Classroom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812081"/>
          </a:xfrm>
          <a:prstGeom prst="rect">
            <a:avLst/>
          </a:prstGeom>
        </p:spPr>
        <p:txBody>
          <a:bodyPr vert="horz" wrap="square" lIns="0" tIns="133667" rIns="0" bIns="0" rtlCol="0">
            <a:spAutoFit/>
          </a:bodyPr>
          <a:lstStyle/>
          <a:p>
            <a:pPr marL="1786255"/>
            <a:r>
              <a:rPr sz="4400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KOKUGO </a:t>
            </a:r>
            <a:r>
              <a:rPr sz="2400" spc="-5" dirty="0">
                <a:solidFill>
                  <a:srgbClr val="011279"/>
                </a:solidFill>
                <a:latin typeface="Arial Rounded MT Bold"/>
                <a:cs typeface="Arial Rounded MT Bold"/>
              </a:rPr>
              <a:t>(Language</a:t>
            </a:r>
            <a:r>
              <a:rPr sz="2400" spc="-45" dirty="0">
                <a:solidFill>
                  <a:srgbClr val="011279"/>
                </a:solidFill>
                <a:latin typeface="Arial Rounded MT Bold"/>
                <a:cs typeface="Arial Rounded MT Bold"/>
              </a:rPr>
              <a:t> </a:t>
            </a:r>
            <a:r>
              <a:rPr sz="2400" spc="-5" dirty="0">
                <a:solidFill>
                  <a:srgbClr val="011279"/>
                </a:solidFill>
                <a:latin typeface="Arial Rounded MT Bold"/>
                <a:cs typeface="Arial Rounded MT Bold"/>
              </a:rPr>
              <a:t>Arts)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26641" y="1197293"/>
            <a:ext cx="6855459" cy="292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1040"/>
            <a:r>
              <a:rPr sz="3200" b="1" spc="-5" dirty="0">
                <a:solidFill>
                  <a:srgbClr val="0070C0"/>
                </a:solidFill>
                <a:latin typeface="Arial Rounded MT Bold"/>
                <a:cs typeface="Arial Rounded MT Bold"/>
              </a:rPr>
              <a:t>Japanese has 3 ways of</a:t>
            </a:r>
            <a:r>
              <a:rPr sz="3200" b="1" spc="-50" dirty="0">
                <a:solidFill>
                  <a:srgbClr val="0070C0"/>
                </a:solidFill>
                <a:latin typeface="Arial Rounded MT Bold"/>
                <a:cs typeface="Arial Rounded MT Bold"/>
              </a:rPr>
              <a:t> </a:t>
            </a:r>
            <a:r>
              <a:rPr sz="3200" b="1" spc="-5" dirty="0">
                <a:solidFill>
                  <a:srgbClr val="0070C0"/>
                </a:solidFill>
                <a:latin typeface="Arial Rounded MT Bold"/>
                <a:cs typeface="Arial Rounded MT Bold"/>
              </a:rPr>
              <a:t>writing</a:t>
            </a:r>
            <a:endParaRPr sz="3200">
              <a:latin typeface="Arial Rounded MT Bold"/>
              <a:cs typeface="Arial Rounded MT Bold"/>
            </a:endParaRPr>
          </a:p>
          <a:p>
            <a:pPr marL="12700">
              <a:spcBef>
                <a:spcPts val="1770"/>
              </a:spcBef>
            </a:pPr>
            <a:r>
              <a:rPr sz="28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Hiragana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(46</a:t>
            </a:r>
            <a:r>
              <a:rPr sz="2400" b="1" spc="-40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letters)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340"/>
              </a:spcBef>
            </a:pPr>
            <a:r>
              <a:rPr sz="28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Katakana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(46</a:t>
            </a:r>
            <a:r>
              <a:rPr sz="2400" b="1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letters)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340"/>
              </a:spcBef>
            </a:pPr>
            <a:r>
              <a:rPr sz="28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Kanji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(Chinese</a:t>
            </a:r>
            <a:r>
              <a:rPr sz="2400" b="1" spc="-20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characters)</a:t>
            </a:r>
            <a:endParaRPr sz="2400">
              <a:latin typeface="Arial Rounded MT Bold"/>
              <a:cs typeface="Arial Rounded MT Bold"/>
            </a:endParaRPr>
          </a:p>
          <a:p>
            <a:pPr>
              <a:spcBef>
                <a:spcPts val="35"/>
              </a:spcBef>
            </a:pPr>
            <a:endParaRPr sz="2400">
              <a:latin typeface="Times New Roman"/>
              <a:cs typeface="Times New Roman"/>
            </a:endParaRPr>
          </a:p>
          <a:p>
            <a:pPr marL="1727200"/>
            <a:r>
              <a:rPr sz="3200" b="1" spc="-5" dirty="0">
                <a:solidFill>
                  <a:srgbClr val="0085CC"/>
                </a:solidFill>
                <a:latin typeface="Arial Rounded MT Bold"/>
                <a:cs typeface="Arial Rounded MT Bold"/>
              </a:rPr>
              <a:t>Kanji</a:t>
            </a:r>
            <a:r>
              <a:rPr sz="3200" b="1" spc="-65" dirty="0">
                <a:solidFill>
                  <a:srgbClr val="0085CC"/>
                </a:solidFill>
                <a:latin typeface="Arial Rounded MT Bold"/>
                <a:cs typeface="Arial Rounded MT Bold"/>
              </a:rPr>
              <a:t> </a:t>
            </a:r>
            <a:r>
              <a:rPr sz="3200" b="1" spc="-5" dirty="0">
                <a:solidFill>
                  <a:srgbClr val="0085CC"/>
                </a:solidFill>
                <a:latin typeface="Arial Rounded MT Bold"/>
                <a:cs typeface="Arial Rounded MT Bold"/>
              </a:rPr>
              <a:t>Memorization</a:t>
            </a:r>
            <a:endParaRPr sz="32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1740" y="4910305"/>
            <a:ext cx="4508500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2400">
              <a:lnSpc>
                <a:spcPct val="111100"/>
              </a:lnSpc>
            </a:pP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Total 1006 Kanji by 6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th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  Another 939 Kanji by 9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th</a:t>
            </a:r>
            <a:r>
              <a:rPr sz="2400" b="1" spc="-15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4150804"/>
            <a:ext cx="2244725" cy="2379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1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st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r>
              <a:rPr sz="2400" b="1" spc="-60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(80)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320"/>
              </a:spcBef>
            </a:pP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2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nd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r>
              <a:rPr sz="2400" b="1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(160)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219"/>
              </a:spcBef>
            </a:pP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3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rd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r>
              <a:rPr sz="2400" b="1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(200)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320"/>
              </a:spcBef>
            </a:pP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4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th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r>
              <a:rPr sz="2400" b="1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(200)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320"/>
              </a:spcBef>
            </a:pP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5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th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r>
              <a:rPr sz="2400" b="1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(185)</a:t>
            </a:r>
            <a:endParaRPr sz="2400">
              <a:latin typeface="Arial Rounded MT Bold"/>
              <a:cs typeface="Arial Rounded MT Bold"/>
            </a:endParaRPr>
          </a:p>
          <a:p>
            <a:pPr marL="12700">
              <a:spcBef>
                <a:spcPts val="220"/>
              </a:spcBef>
            </a:pP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6</a:t>
            </a:r>
            <a:r>
              <a:rPr sz="2400" b="1" spc="-7" baseline="24305" dirty="0">
                <a:solidFill>
                  <a:srgbClr val="011279"/>
                </a:solidFill>
                <a:latin typeface="Arial Rounded MT Bold"/>
                <a:cs typeface="Arial Rounded MT Bold"/>
              </a:rPr>
              <a:t>th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grade</a:t>
            </a:r>
            <a:r>
              <a:rPr sz="2400" b="1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(181)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48601" y="1828800"/>
            <a:ext cx="2376487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774700"/>
            <a:ext cx="914400" cy="556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576119"/>
          </a:xfrm>
          <a:prstGeom prst="rect">
            <a:avLst/>
          </a:prstGeom>
        </p:spPr>
        <p:txBody>
          <a:bodyPr vert="horz" wrap="square" lIns="0" tIns="82867" rIns="0" bIns="0" rtlCol="0">
            <a:spAutoFit/>
          </a:bodyPr>
          <a:lstStyle/>
          <a:p>
            <a:pPr marL="1398905"/>
            <a:r>
              <a:rPr sz="3200" spc="-5" dirty="0">
                <a:latin typeface="Arial Rounded MT Bold"/>
                <a:cs typeface="Arial Rounded MT Bold"/>
              </a:rPr>
              <a:t>Hi</a:t>
            </a:r>
            <a:r>
              <a:rPr sz="3200" spc="-85" dirty="0">
                <a:latin typeface="Arial Rounded MT Bold"/>
                <a:cs typeface="Arial Rounded MT Bold"/>
              </a:rPr>
              <a:t>r</a:t>
            </a:r>
            <a:r>
              <a:rPr sz="3200" spc="-50" dirty="0">
                <a:latin typeface="Arial Rounded MT Bold"/>
                <a:cs typeface="Arial Rounded MT Bold"/>
              </a:rPr>
              <a:t>a</a:t>
            </a:r>
            <a:r>
              <a:rPr sz="3200" spc="-85" dirty="0">
                <a:latin typeface="Arial Rounded MT Bold"/>
                <a:cs typeface="Arial Rounded MT Bold"/>
              </a:rPr>
              <a:t>g</a:t>
            </a:r>
            <a:r>
              <a:rPr sz="3200" spc="-10" dirty="0">
                <a:latin typeface="Arial Rounded MT Bold"/>
                <a:cs typeface="Arial Rounded MT Bold"/>
              </a:rPr>
              <a:t>a</a:t>
            </a:r>
            <a:r>
              <a:rPr sz="3200" spc="-5" dirty="0">
                <a:latin typeface="Arial Rounded MT Bold"/>
                <a:cs typeface="Arial Rounded MT Bold"/>
              </a:rPr>
              <a:t>na</a:t>
            </a:r>
            <a:endParaRPr sz="3200" dirty="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67195" y="234633"/>
            <a:ext cx="1884045" cy="49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50" dirty="0">
                <a:solidFill>
                  <a:srgbClr val="FF6600"/>
                </a:solidFill>
                <a:latin typeface="Arial Rounded MT Bold"/>
                <a:cs typeface="Arial Rounded MT Bold"/>
              </a:rPr>
              <a:t>K</a:t>
            </a:r>
            <a:r>
              <a:rPr sz="3200" b="1" spc="-85" dirty="0">
                <a:solidFill>
                  <a:srgbClr val="FF6600"/>
                </a:solidFill>
                <a:latin typeface="Arial Rounded MT Bold"/>
                <a:cs typeface="Arial Rounded MT Bold"/>
              </a:rPr>
              <a:t>a</a:t>
            </a:r>
            <a:r>
              <a:rPr sz="32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t</a:t>
            </a:r>
            <a:r>
              <a:rPr sz="3200" b="1" spc="-10" dirty="0">
                <a:solidFill>
                  <a:srgbClr val="FF6600"/>
                </a:solidFill>
                <a:latin typeface="Arial Rounded MT Bold"/>
                <a:cs typeface="Arial Rounded MT Bold"/>
              </a:rPr>
              <a:t>a</a:t>
            </a:r>
            <a:r>
              <a:rPr sz="3200" b="1" spc="-130" dirty="0">
                <a:solidFill>
                  <a:srgbClr val="FF6600"/>
                </a:solidFill>
                <a:latin typeface="Arial Rounded MT Bold"/>
                <a:cs typeface="Arial Rounded MT Bold"/>
              </a:rPr>
              <a:t>k</a:t>
            </a:r>
            <a:r>
              <a:rPr sz="3200" b="1" spc="-10" dirty="0">
                <a:solidFill>
                  <a:srgbClr val="FF6600"/>
                </a:solidFill>
                <a:latin typeface="Arial Rounded MT Bold"/>
                <a:cs typeface="Arial Rounded MT Bold"/>
              </a:rPr>
              <a:t>a</a:t>
            </a:r>
            <a:r>
              <a:rPr sz="32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na</a:t>
            </a:r>
            <a:endParaRPr sz="32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67600" y="774700"/>
            <a:ext cx="914398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17540" y="609600"/>
            <a:ext cx="911860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a</a:t>
            </a:r>
          </a:p>
          <a:p>
            <a:pPr algn="ctr">
              <a:lnSpc>
                <a:spcPct val="100000"/>
              </a:lnSpc>
            </a:pPr>
            <a:r>
              <a:rPr lang="en-US" sz="7200" b="1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i </a:t>
            </a:r>
            <a:r>
              <a:rPr lang="en-US" sz="7200" b="1" spc="-5" dirty="0" err="1">
                <a:solidFill>
                  <a:srgbClr val="FF6600"/>
                </a:solidFill>
                <a:latin typeface="Arial Rounded MT Bold"/>
                <a:cs typeface="Arial Rounded MT Bold"/>
              </a:rPr>
              <a:t>ueo</a:t>
            </a:r>
            <a:endParaRPr lang="en-US" sz="7200" b="1" spc="-5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6D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-9525"/>
            <a:ext cx="6386512" cy="6562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0376" y="342900"/>
            <a:ext cx="179705" cy="195580"/>
          </a:xfrm>
          <a:custGeom>
            <a:avLst/>
            <a:gdLst/>
            <a:ahLst/>
            <a:cxnLst/>
            <a:rect l="l" t="t" r="r" b="b"/>
            <a:pathLst>
              <a:path w="179704" h="195579">
                <a:moveTo>
                  <a:pt x="176212" y="0"/>
                </a:moveTo>
                <a:lnTo>
                  <a:pt x="128661" y="15701"/>
                </a:lnTo>
                <a:lnTo>
                  <a:pt x="97035" y="42267"/>
                </a:lnTo>
                <a:lnTo>
                  <a:pt x="72851" y="77465"/>
                </a:lnTo>
                <a:lnTo>
                  <a:pt x="47625" y="119062"/>
                </a:lnTo>
                <a:lnTo>
                  <a:pt x="31477" y="140493"/>
                </a:lnTo>
                <a:lnTo>
                  <a:pt x="19645" y="153590"/>
                </a:lnTo>
                <a:lnTo>
                  <a:pt x="9897" y="167282"/>
                </a:lnTo>
                <a:lnTo>
                  <a:pt x="0" y="190500"/>
                </a:lnTo>
                <a:lnTo>
                  <a:pt x="38100" y="195262"/>
                </a:lnTo>
                <a:lnTo>
                  <a:pt x="77837" y="169143"/>
                </a:lnTo>
                <a:lnTo>
                  <a:pt x="114300" y="142279"/>
                </a:lnTo>
                <a:lnTo>
                  <a:pt x="144809" y="109760"/>
                </a:lnTo>
                <a:lnTo>
                  <a:pt x="166687" y="66675"/>
                </a:lnTo>
                <a:lnTo>
                  <a:pt x="179189" y="17115"/>
                </a:lnTo>
                <a:lnTo>
                  <a:pt x="176212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31682" y="1707668"/>
            <a:ext cx="8636318" cy="2746375"/>
          </a:xfrm>
          <a:custGeom>
            <a:avLst/>
            <a:gdLst/>
            <a:ahLst/>
            <a:cxnLst/>
            <a:rect l="l" t="t" r="r" b="b"/>
            <a:pathLst>
              <a:path w="7990205" h="2746375">
                <a:moveTo>
                  <a:pt x="0" y="129273"/>
                </a:moveTo>
                <a:lnTo>
                  <a:pt x="57638" y="2386330"/>
                </a:lnTo>
                <a:lnTo>
                  <a:pt x="7989887" y="2746375"/>
                </a:lnTo>
                <a:lnTo>
                  <a:pt x="7979441" y="134823"/>
                </a:lnTo>
                <a:lnTo>
                  <a:pt x="351320" y="134823"/>
                </a:lnTo>
                <a:lnTo>
                  <a:pt x="0" y="129273"/>
                </a:lnTo>
                <a:close/>
              </a:path>
              <a:path w="7990205" h="2746375">
                <a:moveTo>
                  <a:pt x="7978902" y="0"/>
                </a:moveTo>
                <a:lnTo>
                  <a:pt x="351320" y="134823"/>
                </a:lnTo>
                <a:lnTo>
                  <a:pt x="7979441" y="134823"/>
                </a:lnTo>
                <a:lnTo>
                  <a:pt x="7978902" y="0"/>
                </a:lnTo>
                <a:close/>
              </a:path>
            </a:pathLst>
          </a:custGeom>
          <a:solidFill>
            <a:srgbClr val="D6D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1682" y="1684313"/>
            <a:ext cx="8606155" cy="2746375"/>
          </a:xfrm>
          <a:custGeom>
            <a:avLst/>
            <a:gdLst/>
            <a:ahLst/>
            <a:cxnLst/>
            <a:rect l="l" t="t" r="r" b="b"/>
            <a:pathLst>
              <a:path w="7990205" h="2746375">
                <a:moveTo>
                  <a:pt x="0" y="129268"/>
                </a:moveTo>
                <a:lnTo>
                  <a:pt x="57639" y="2386318"/>
                </a:lnTo>
                <a:lnTo>
                  <a:pt x="7989884" y="2746367"/>
                </a:lnTo>
                <a:lnTo>
                  <a:pt x="7978904" y="0"/>
                </a:lnTo>
                <a:lnTo>
                  <a:pt x="7635814" y="7137"/>
                </a:lnTo>
                <a:lnTo>
                  <a:pt x="6735545" y="26170"/>
                </a:lnTo>
                <a:lnTo>
                  <a:pt x="5461996" y="51549"/>
                </a:lnTo>
                <a:lnTo>
                  <a:pt x="4001797" y="80892"/>
                </a:lnTo>
                <a:lnTo>
                  <a:pt x="2538868" y="107062"/>
                </a:lnTo>
                <a:lnTo>
                  <a:pt x="1262569" y="126889"/>
                </a:lnTo>
                <a:lnTo>
                  <a:pt x="351323" y="134820"/>
                </a:lnTo>
                <a:lnTo>
                  <a:pt x="0" y="129268"/>
                </a:lnTo>
                <a:close/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4082" y="1846238"/>
            <a:ext cx="8262937" cy="2441575"/>
          </a:xfrm>
          <a:custGeom>
            <a:avLst/>
            <a:gdLst/>
            <a:ahLst/>
            <a:cxnLst/>
            <a:rect l="l" t="t" r="r" b="b"/>
            <a:pathLst>
              <a:path w="7677150" h="2441575">
                <a:moveTo>
                  <a:pt x="0" y="115138"/>
                </a:moveTo>
                <a:lnTo>
                  <a:pt x="59397" y="2123173"/>
                </a:lnTo>
                <a:lnTo>
                  <a:pt x="7677150" y="2441575"/>
                </a:lnTo>
                <a:lnTo>
                  <a:pt x="7668675" y="120688"/>
                </a:lnTo>
                <a:lnTo>
                  <a:pt x="338569" y="120688"/>
                </a:lnTo>
                <a:lnTo>
                  <a:pt x="0" y="115138"/>
                </a:lnTo>
                <a:close/>
              </a:path>
              <a:path w="7677150" h="2441575">
                <a:moveTo>
                  <a:pt x="7668234" y="0"/>
                </a:moveTo>
                <a:lnTo>
                  <a:pt x="338569" y="120688"/>
                </a:lnTo>
                <a:lnTo>
                  <a:pt x="7668675" y="120688"/>
                </a:lnTo>
                <a:lnTo>
                  <a:pt x="7668234" y="0"/>
                </a:lnTo>
                <a:close/>
              </a:path>
            </a:pathLst>
          </a:custGeom>
          <a:solidFill>
            <a:srgbClr val="008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74555" y="1846238"/>
            <a:ext cx="8262938" cy="2441575"/>
          </a:xfrm>
          <a:custGeom>
            <a:avLst/>
            <a:gdLst/>
            <a:ahLst/>
            <a:cxnLst/>
            <a:rect l="l" t="t" r="r" b="b"/>
            <a:pathLst>
              <a:path w="7677150" h="2441575">
                <a:moveTo>
                  <a:pt x="0" y="115131"/>
                </a:moveTo>
                <a:lnTo>
                  <a:pt x="59397" y="2123178"/>
                </a:lnTo>
                <a:lnTo>
                  <a:pt x="7677144" y="2441568"/>
                </a:lnTo>
                <a:lnTo>
                  <a:pt x="7668234" y="0"/>
                </a:lnTo>
                <a:lnTo>
                  <a:pt x="7335604" y="6351"/>
                </a:lnTo>
                <a:lnTo>
                  <a:pt x="6474345" y="23820"/>
                </a:lnTo>
                <a:lnTo>
                  <a:pt x="5250746" y="46052"/>
                </a:lnTo>
                <a:lnTo>
                  <a:pt x="3845997" y="72254"/>
                </a:lnTo>
                <a:lnTo>
                  <a:pt x="2441238" y="95280"/>
                </a:lnTo>
                <a:lnTo>
                  <a:pt x="1214679" y="113542"/>
                </a:lnTo>
                <a:lnTo>
                  <a:pt x="338566" y="120688"/>
                </a:lnTo>
                <a:lnTo>
                  <a:pt x="0" y="115131"/>
                </a:lnTo>
                <a:close/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49513" y="2277402"/>
            <a:ext cx="7725956" cy="1500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0470" y="2247578"/>
            <a:ext cx="8845549" cy="4053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 rot="120000">
            <a:off x="5400532" y="3780352"/>
            <a:ext cx="470507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40"/>
              </a:lnSpc>
            </a:pPr>
            <a:r>
              <a:rPr sz="3600" spc="-37" baseline="2314" dirty="0">
                <a:solidFill>
                  <a:srgbClr val="F1F6F7"/>
                </a:solidFill>
                <a:latin typeface="Century Gothic"/>
                <a:cs typeface="Century Gothic"/>
              </a:rPr>
              <a:t>Ele</a:t>
            </a:r>
            <a:r>
              <a:rPr sz="3600" spc="-37" baseline="1157" dirty="0">
                <a:solidFill>
                  <a:srgbClr val="F1F6F7"/>
                </a:solidFill>
                <a:latin typeface="Century Gothic"/>
                <a:cs typeface="Century Gothic"/>
              </a:rPr>
              <a:t>men</a:t>
            </a:r>
            <a:r>
              <a:rPr sz="2400" spc="-25" dirty="0">
                <a:solidFill>
                  <a:srgbClr val="F1F6F7"/>
                </a:solidFill>
                <a:latin typeface="Century Gothic"/>
                <a:cs typeface="Century Gothic"/>
              </a:rPr>
              <a:t>tar</a:t>
            </a:r>
            <a:r>
              <a:rPr sz="3600" spc="-37" baseline="-1157" dirty="0">
                <a:solidFill>
                  <a:srgbClr val="F1F6F7"/>
                </a:solidFill>
                <a:latin typeface="Century Gothic"/>
                <a:cs typeface="Century Gothic"/>
              </a:rPr>
              <a:t>y </a:t>
            </a:r>
            <a:r>
              <a:rPr sz="3600" spc="-30" baseline="-1157" dirty="0">
                <a:solidFill>
                  <a:srgbClr val="F1F6F7"/>
                </a:solidFill>
                <a:latin typeface="Century Gothic"/>
                <a:cs typeface="Century Gothic"/>
              </a:rPr>
              <a:t>Sch</a:t>
            </a:r>
            <a:r>
              <a:rPr sz="3600" spc="-30" baseline="-2314" dirty="0">
                <a:solidFill>
                  <a:srgbClr val="F1F6F7"/>
                </a:solidFill>
                <a:latin typeface="Century Gothic"/>
                <a:cs typeface="Century Gothic"/>
              </a:rPr>
              <a:t>oo</a:t>
            </a:r>
            <a:r>
              <a:rPr sz="3600" spc="-30" baseline="-3472" dirty="0">
                <a:solidFill>
                  <a:srgbClr val="F1F6F7"/>
                </a:solidFill>
                <a:latin typeface="Century Gothic"/>
                <a:cs typeface="Century Gothic"/>
              </a:rPr>
              <a:t>l </a:t>
            </a:r>
            <a:r>
              <a:rPr sz="3600" spc="-22" baseline="-3472" dirty="0">
                <a:solidFill>
                  <a:srgbClr val="F1F6F7"/>
                </a:solidFill>
                <a:latin typeface="Century Gothic"/>
                <a:cs typeface="Century Gothic"/>
              </a:rPr>
              <a:t>Life </a:t>
            </a:r>
            <a:r>
              <a:rPr sz="3600" spc="-22" baseline="-4629" dirty="0">
                <a:solidFill>
                  <a:srgbClr val="F1F6F7"/>
                </a:solidFill>
                <a:latin typeface="Century Gothic"/>
                <a:cs typeface="Century Gothic"/>
              </a:rPr>
              <a:t>in</a:t>
            </a:r>
            <a:r>
              <a:rPr sz="3600" spc="-187" baseline="-4629" dirty="0">
                <a:solidFill>
                  <a:srgbClr val="F1F6F7"/>
                </a:solidFill>
                <a:latin typeface="Century Gothic"/>
                <a:cs typeface="Century Gothic"/>
              </a:rPr>
              <a:t> </a:t>
            </a:r>
            <a:r>
              <a:rPr sz="3600" spc="-37" baseline="-5787" dirty="0">
                <a:solidFill>
                  <a:srgbClr val="F1F6F7"/>
                </a:solidFill>
                <a:latin typeface="Century Gothic"/>
                <a:cs typeface="Century Gothic"/>
              </a:rPr>
              <a:t>Ja</a:t>
            </a:r>
            <a:r>
              <a:rPr sz="3600" spc="-37" baseline="-6944" dirty="0">
                <a:solidFill>
                  <a:srgbClr val="F1F6F7"/>
                </a:solidFill>
                <a:latin typeface="Century Gothic"/>
                <a:cs typeface="Century Gothic"/>
              </a:rPr>
              <a:t>pan</a:t>
            </a:r>
            <a:endParaRPr sz="3600" baseline="-6944" dirty="0">
              <a:latin typeface="Century Gothic"/>
              <a:cs typeface="Century Gothic"/>
            </a:endParaRPr>
          </a:p>
        </p:txBody>
      </p:sp>
      <p:pic>
        <p:nvPicPr>
          <p:cNvPr id="23" name="Picture 81" descr="V:\Admin-Office\JAS Logos\2013\JASSW-LOGO2cVSlim.gif">
            <a:extLst>
              <a:ext uri="{FF2B5EF4-FFF2-40B4-BE49-F238E27FC236}">
                <a16:creationId xmlns:a16="http://schemas.microsoft.com/office/drawing/2014/main" id="{85E89BD0-5B14-4A7D-BABE-1B3F081F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84200"/>
            <a:ext cx="27971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ject 9">
            <a:extLst>
              <a:ext uri="{FF2B5EF4-FFF2-40B4-BE49-F238E27FC236}">
                <a16:creationId xmlns:a16="http://schemas.microsoft.com/office/drawing/2014/main" id="{A9A585D8-8F54-4B6A-8C38-D5D3D4A4EA8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6483350"/>
            <a:ext cx="1219200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505"/>
              </a:lnSpc>
            </a:pPr>
            <a:r>
              <a:rPr dirty="0">
                <a:solidFill>
                  <a:schemeClr val="accent1">
                    <a:lumMod val="75000"/>
                  </a:schemeClr>
                </a:solidFill>
              </a:rPr>
              <a:t>©Japan-America Society of State of</a:t>
            </a:r>
            <a:r>
              <a:rPr spc="-95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pc="-15" dirty="0">
                <a:solidFill>
                  <a:schemeClr val="accent1">
                    <a:lumMod val="75000"/>
                  </a:schemeClr>
                </a:solidFill>
              </a:rPr>
              <a:t>Washington</a:t>
            </a:r>
          </a:p>
        </p:txBody>
      </p:sp>
      <p:grpSp>
        <p:nvGrpSpPr>
          <p:cNvPr id="34" name="Group 19">
            <a:extLst>
              <a:ext uri="{FF2B5EF4-FFF2-40B4-BE49-F238E27FC236}">
                <a16:creationId xmlns:a16="http://schemas.microsoft.com/office/drawing/2014/main" id="{DB86BFBE-6C44-44B2-A7CC-8374AEF41B25}"/>
              </a:ext>
            </a:extLst>
          </p:cNvPr>
          <p:cNvGrpSpPr>
            <a:grpSpLocks/>
          </p:cNvGrpSpPr>
          <p:nvPr/>
        </p:nvGrpSpPr>
        <p:grpSpPr bwMode="auto">
          <a:xfrm>
            <a:off x="4802188" y="5476875"/>
            <a:ext cx="2665412" cy="957263"/>
            <a:chOff x="3431020" y="227055"/>
            <a:chExt cx="3286844" cy="1296945"/>
          </a:xfrm>
        </p:grpSpPr>
        <p:pic>
          <p:nvPicPr>
            <p:cNvPr id="35" name="図 1">
              <a:extLst>
                <a:ext uri="{FF2B5EF4-FFF2-40B4-BE49-F238E27FC236}">
                  <a16:creationId xmlns:a16="http://schemas.microsoft.com/office/drawing/2014/main" id="{B310137C-3C58-4656-BD60-10C15774C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2" t="-2" r="5284" b="50848"/>
            <a:stretch>
              <a:fillRect/>
            </a:stretch>
          </p:blipFill>
          <p:spPr bwMode="auto">
            <a:xfrm>
              <a:off x="3431020" y="227055"/>
              <a:ext cx="3279776" cy="520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1" descr="http://uncw.edu/troubledwaters/media/sponsor-weyerhaeuser-h-m.jpg">
              <a:extLst>
                <a:ext uri="{FF2B5EF4-FFF2-40B4-BE49-F238E27FC236}">
                  <a16:creationId xmlns:a16="http://schemas.microsoft.com/office/drawing/2014/main" id="{FD8899C0-15AD-4FF8-A4B4-BA04ACBE4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442" y="750058"/>
              <a:ext cx="3286422" cy="77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1213152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3424554"/>
            <a:r>
              <a:rPr sz="6600" spc="-5" dirty="0">
                <a:solidFill>
                  <a:srgbClr val="333399"/>
                </a:solidFill>
              </a:rPr>
              <a:t>Ka</a:t>
            </a:r>
            <a:r>
              <a:rPr sz="6600" dirty="0">
                <a:solidFill>
                  <a:srgbClr val="333399"/>
                </a:solidFill>
              </a:rPr>
              <a:t>nji</a:t>
            </a:r>
            <a:endParaRPr sz="6600"/>
          </a:p>
        </p:txBody>
      </p:sp>
      <p:sp>
        <p:nvSpPr>
          <p:cNvPr id="3" name="object 3"/>
          <p:cNvSpPr/>
          <p:nvPr/>
        </p:nvSpPr>
        <p:spPr>
          <a:xfrm>
            <a:off x="2209800" y="4311651"/>
            <a:ext cx="1828800" cy="2327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0650" y="1898651"/>
            <a:ext cx="1943100" cy="2143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5925" y="1843088"/>
            <a:ext cx="2233612" cy="1963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59726" y="4221162"/>
            <a:ext cx="2346325" cy="2165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Group 19"/>
          <p:cNvGrpSpPr/>
          <p:nvPr/>
        </p:nvGrpSpPr>
        <p:grpSpPr>
          <a:xfrm>
            <a:off x="8158989" y="4813388"/>
            <a:ext cx="1837105" cy="1758137"/>
            <a:chOff x="8729293" y="5235176"/>
            <a:chExt cx="1837105" cy="1758137"/>
          </a:xfrm>
        </p:grpSpPr>
        <p:sp>
          <p:nvSpPr>
            <p:cNvPr id="7" name="object 7"/>
            <p:cNvSpPr/>
            <p:nvPr/>
          </p:nvSpPr>
          <p:spPr>
            <a:xfrm>
              <a:off x="8729293" y="5235176"/>
              <a:ext cx="1837105" cy="17581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66727" y="5371245"/>
              <a:ext cx="1562239" cy="148600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 rot="20640000">
            <a:off x="2187125" y="830480"/>
            <a:ext cx="1010173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dirty="0">
                <a:solidFill>
                  <a:srgbClr val="FFC000"/>
                </a:solidFill>
                <a:latin typeface="Comic Sans MS"/>
                <a:cs typeface="Comic Sans MS"/>
              </a:rPr>
              <a:t>What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 rot="20640000">
            <a:off x="3232028" y="539023"/>
            <a:ext cx="851261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spc="-25" dirty="0">
                <a:solidFill>
                  <a:srgbClr val="FFC000"/>
                </a:solidFill>
                <a:latin typeface="Comic Sans MS"/>
                <a:cs typeface="Comic Sans MS"/>
              </a:rPr>
              <a:t>does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 rot="20640000">
            <a:off x="2309248" y="1210790"/>
            <a:ext cx="1146819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spc="-20" dirty="0">
                <a:solidFill>
                  <a:srgbClr val="FFC000"/>
                </a:solidFill>
                <a:latin typeface="Comic Sans MS"/>
                <a:cs typeface="Comic Sans MS"/>
              </a:rPr>
              <a:t>it</a:t>
            </a:r>
            <a:r>
              <a:rPr sz="2800" b="1" spc="-140" dirty="0">
                <a:solidFill>
                  <a:srgbClr val="FFC000"/>
                </a:solidFill>
                <a:latin typeface="Comic Sans MS"/>
                <a:cs typeface="Comic Sans MS"/>
              </a:rPr>
              <a:t> </a:t>
            </a:r>
            <a:r>
              <a:rPr sz="2800" b="1" spc="-30" dirty="0">
                <a:solidFill>
                  <a:srgbClr val="FFC000"/>
                </a:solidFill>
                <a:latin typeface="Comic Sans MS"/>
                <a:cs typeface="Comic Sans MS"/>
              </a:rPr>
              <a:t>lo</a:t>
            </a:r>
            <a:r>
              <a:rPr sz="4200" b="1" spc="-44" baseline="1984" dirty="0">
                <a:solidFill>
                  <a:srgbClr val="FFC000"/>
                </a:solidFill>
                <a:latin typeface="Comic Sans MS"/>
                <a:cs typeface="Comic Sans MS"/>
              </a:rPr>
              <a:t>ok</a:t>
            </a:r>
            <a:endParaRPr sz="4200" baseline="1984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 rot="20640000">
            <a:off x="3491994" y="895396"/>
            <a:ext cx="870344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spc="-25" dirty="0">
                <a:solidFill>
                  <a:srgbClr val="FFC000"/>
                </a:solidFill>
                <a:latin typeface="Comic Sans MS"/>
                <a:cs typeface="Comic Sans MS"/>
              </a:rPr>
              <a:t>like?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 rot="600000">
            <a:off x="7667208" y="512675"/>
            <a:ext cx="952767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45"/>
              </a:lnSpc>
            </a:pPr>
            <a:r>
              <a:rPr sz="2800" b="1" dirty="0">
                <a:solidFill>
                  <a:srgbClr val="00B050"/>
                </a:solidFill>
                <a:latin typeface="Comic Sans MS"/>
                <a:cs typeface="Comic Sans MS"/>
              </a:rPr>
              <a:t>Hint: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 rot="600000">
            <a:off x="8693641" y="778275"/>
            <a:ext cx="1794535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4200" b="1" spc="-7" baseline="1984" dirty="0">
                <a:solidFill>
                  <a:srgbClr val="00B050"/>
                </a:solidFill>
                <a:latin typeface="Comic Sans MS"/>
                <a:cs typeface="Comic Sans MS"/>
              </a:rPr>
              <a:t>Somet</a:t>
            </a:r>
            <a:r>
              <a:rPr sz="4200" b="1" spc="-37" baseline="1984" dirty="0">
                <a:solidFill>
                  <a:srgbClr val="00B050"/>
                </a:solidFill>
                <a:latin typeface="Comic Sans MS"/>
                <a:cs typeface="Comic Sans MS"/>
              </a:rPr>
              <a:t>h</a:t>
            </a:r>
            <a:r>
              <a:rPr sz="2800" b="1" spc="-5" dirty="0">
                <a:solidFill>
                  <a:srgbClr val="00B050"/>
                </a:solidFill>
                <a:latin typeface="Comic Sans MS"/>
                <a:cs typeface="Comic Sans MS"/>
              </a:rPr>
              <a:t>ing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7545785" y="868832"/>
            <a:ext cx="458180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800" b="1" spc="-25" dirty="0">
                <a:solidFill>
                  <a:srgbClr val="00B050"/>
                </a:solidFill>
                <a:latin typeface="Comic Sans MS"/>
                <a:cs typeface="Comic Sans MS"/>
              </a:rPr>
              <a:t>i</a:t>
            </a:r>
            <a:r>
              <a:rPr sz="2800" b="1" dirty="0">
                <a:solidFill>
                  <a:srgbClr val="00B050"/>
                </a:solidFill>
                <a:latin typeface="Comic Sans MS"/>
                <a:cs typeface="Comic Sans MS"/>
              </a:rPr>
              <a:t>n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8031224" y="1045139"/>
            <a:ext cx="1395444" cy="359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b="1" spc="-20" dirty="0">
                <a:solidFill>
                  <a:srgbClr val="00B050"/>
                </a:solidFill>
                <a:latin typeface="Comic Sans MS"/>
                <a:cs typeface="Comic Sans MS"/>
              </a:rPr>
              <a:t>nature…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09801" y="1912938"/>
            <a:ext cx="2128837" cy="21288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81575" y="4041776"/>
            <a:ext cx="2366962" cy="24987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931985"/>
          </a:xfrm>
          <a:prstGeom prst="rect">
            <a:avLst/>
          </a:prstGeom>
        </p:spPr>
        <p:txBody>
          <a:bodyPr vert="horz" wrap="square" lIns="0" tIns="313372" rIns="0" bIns="0" rtlCol="0">
            <a:spAutoFit/>
          </a:bodyPr>
          <a:lstStyle/>
          <a:p>
            <a:pPr marL="21590"/>
            <a:r>
              <a:rPr sz="4000" spc="-5" dirty="0">
                <a:solidFill>
                  <a:srgbClr val="2D2D8A"/>
                </a:solidFill>
                <a:latin typeface="Arial Rounded MT Bold"/>
                <a:cs typeface="Arial Rounded MT Bold"/>
              </a:rPr>
              <a:t>Let’s look at textbooks from</a:t>
            </a:r>
            <a:r>
              <a:rPr sz="4000" spc="-50" dirty="0">
                <a:solidFill>
                  <a:srgbClr val="2D2D8A"/>
                </a:solidFill>
                <a:latin typeface="Arial Rounded MT Bold"/>
                <a:cs typeface="Arial Rounded MT Bold"/>
              </a:rPr>
              <a:t> </a:t>
            </a:r>
            <a:r>
              <a:rPr sz="4000" spc="-5" dirty="0">
                <a:solidFill>
                  <a:srgbClr val="2D2D8A"/>
                </a:solidFill>
                <a:latin typeface="Arial Rounded MT Bold"/>
                <a:cs typeface="Arial Rounded MT Bold"/>
              </a:rPr>
              <a:t>Japan!</a:t>
            </a:r>
            <a:endParaRPr sz="4000">
              <a:latin typeface="Arial Rounded MT Bold"/>
              <a:cs typeface="Arial Rounded MT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5140" y="1634553"/>
            <a:ext cx="8352790" cy="3027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45945" algn="l"/>
                <a:tab pos="3463290" algn="l"/>
                <a:tab pos="4289425" algn="l"/>
              </a:tabLst>
            </a:pPr>
            <a:r>
              <a:rPr sz="3200" dirty="0">
                <a:solidFill>
                  <a:srgbClr val="0070C0"/>
                </a:solidFill>
                <a:latin typeface="MS PGothic"/>
                <a:cs typeface="MS PGothic"/>
              </a:rPr>
              <a:t>✐</a:t>
            </a:r>
            <a:r>
              <a:rPr sz="3200" spc="415" dirty="0">
                <a:solidFill>
                  <a:srgbClr val="0070C0"/>
                </a:solidFill>
                <a:latin typeface="MS PGothic"/>
                <a:cs typeface="MS PGothic"/>
              </a:rPr>
              <a:t> 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What	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subject	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you	have?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3650">
              <a:latin typeface="Times New Roman"/>
              <a:cs typeface="Times New Roman"/>
            </a:endParaRPr>
          </a:p>
          <a:p>
            <a:pPr marL="717550" marR="3282950" indent="-704850">
              <a:lnSpc>
                <a:spcPct val="109400"/>
              </a:lnSpc>
              <a:tabLst>
                <a:tab pos="1461135" algn="l"/>
                <a:tab pos="2287270" algn="l"/>
                <a:tab pos="2639695" algn="l"/>
                <a:tab pos="3225165" algn="l"/>
              </a:tabLst>
            </a:pPr>
            <a:r>
              <a:rPr sz="3200" dirty="0">
                <a:solidFill>
                  <a:srgbClr val="0070C0"/>
                </a:solidFill>
                <a:latin typeface="MS PGothic"/>
                <a:cs typeface="MS PGothic"/>
              </a:rPr>
              <a:t>✐</a:t>
            </a:r>
            <a:r>
              <a:rPr sz="3200" spc="409" dirty="0">
                <a:solidFill>
                  <a:srgbClr val="0070C0"/>
                </a:solidFill>
                <a:latin typeface="MS PGothic"/>
                <a:cs typeface="MS PGothic"/>
              </a:rPr>
              <a:t> 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Can	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y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ou	fi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n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d	</a:t>
            </a:r>
            <a:r>
              <a:rPr sz="3200" b="1" spc="-1320" dirty="0">
                <a:solidFill>
                  <a:srgbClr val="0070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iraga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n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a,  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katakana	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or	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kanji?</a:t>
            </a:r>
            <a:endParaRPr sz="3200">
              <a:latin typeface="Comic Sans MS"/>
              <a:cs typeface="Comic Sans MS"/>
            </a:endParaRPr>
          </a:p>
          <a:p>
            <a:pPr>
              <a:spcBef>
                <a:spcPts val="1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>
              <a:tabLst>
                <a:tab pos="1278255" algn="l"/>
                <a:tab pos="2117725" algn="l"/>
                <a:tab pos="4229735" algn="l"/>
                <a:tab pos="5276850" algn="l"/>
                <a:tab pos="7214234" algn="l"/>
              </a:tabLst>
            </a:pPr>
            <a:r>
              <a:rPr sz="3200" dirty="0">
                <a:solidFill>
                  <a:srgbClr val="0070C0"/>
                </a:solidFill>
                <a:latin typeface="MS PGothic"/>
                <a:cs typeface="MS PGothic"/>
              </a:rPr>
              <a:t>✐</a:t>
            </a:r>
            <a:r>
              <a:rPr sz="3200" spc="409" dirty="0">
                <a:solidFill>
                  <a:srgbClr val="0070C0"/>
                </a:solidFill>
                <a:latin typeface="MS PGothic"/>
                <a:cs typeface="MS PGothic"/>
              </a:rPr>
              <a:t> 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Do	a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n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y	te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x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tboo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k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s	open	from t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0070C0"/>
                </a:solidFill>
                <a:latin typeface="Comic Sans MS"/>
                <a:cs typeface="Comic Sans MS"/>
              </a:rPr>
              <a:t>e	bac</a:t>
            </a:r>
            <a:r>
              <a:rPr sz="3200" b="1" spc="-5" dirty="0">
                <a:solidFill>
                  <a:srgbClr val="0070C0"/>
                </a:solidFill>
                <a:latin typeface="Comic Sans MS"/>
                <a:cs typeface="Comic Sans MS"/>
              </a:rPr>
              <a:t>k?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72247" y="1644548"/>
            <a:ext cx="2606472" cy="2285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4762500"/>
            <a:ext cx="2286000" cy="171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1237" y="1"/>
            <a:ext cx="8386762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1149673"/>
          </a:xfrm>
          <a:prstGeom prst="rect">
            <a:avLst/>
          </a:prstGeom>
        </p:spPr>
        <p:txBody>
          <a:bodyPr vert="horz" wrap="square" lIns="0" tIns="122554" rIns="0" bIns="0" rtlCol="0">
            <a:spAutoFit/>
          </a:bodyPr>
          <a:lstStyle/>
          <a:p>
            <a:pPr marL="730250">
              <a:lnSpc>
                <a:spcPts val="4500"/>
              </a:lnSpc>
            </a:pPr>
            <a:r>
              <a:rPr sz="4000" b="0" spc="-25" dirty="0">
                <a:solidFill>
                  <a:srgbClr val="FFC000"/>
                </a:solidFill>
                <a:latin typeface="Arial Rounded MT Bold"/>
                <a:cs typeface="Arial Rounded MT Bold"/>
              </a:rPr>
              <a:t>Ky</a:t>
            </a:r>
            <a:r>
              <a:rPr sz="4000" spc="-25" dirty="0">
                <a:solidFill>
                  <a:srgbClr val="FFCA00"/>
                </a:solidFill>
              </a:rPr>
              <a:t>ū</a:t>
            </a:r>
            <a:r>
              <a:rPr sz="4000" b="0" spc="-25" dirty="0">
                <a:solidFill>
                  <a:srgbClr val="FFC000"/>
                </a:solidFill>
                <a:latin typeface="Arial Rounded MT Bold"/>
                <a:cs typeface="Arial Rounded MT Bold"/>
              </a:rPr>
              <a:t>shoku</a:t>
            </a:r>
            <a:endParaRPr sz="4000">
              <a:latin typeface="Arial Rounded MT Bold"/>
              <a:cs typeface="Arial Rounded MT Bold"/>
            </a:endParaRPr>
          </a:p>
          <a:p>
            <a:pPr marL="1079500">
              <a:lnSpc>
                <a:spcPts val="3540"/>
              </a:lnSpc>
            </a:pPr>
            <a:r>
              <a:rPr sz="3200" b="0" dirty="0">
                <a:solidFill>
                  <a:srgbClr val="FFFF00"/>
                </a:solidFill>
                <a:latin typeface="Arial Rounded MT Bold"/>
                <a:cs typeface="Arial Rounded MT Bold"/>
              </a:rPr>
              <a:t>Lun</a:t>
            </a:r>
            <a:r>
              <a:rPr sz="3200" b="0" spc="-80" dirty="0">
                <a:solidFill>
                  <a:srgbClr val="FFFF00"/>
                </a:solidFill>
                <a:latin typeface="Arial Rounded MT Bold"/>
                <a:cs typeface="Arial Rounded MT Bold"/>
              </a:rPr>
              <a:t>c</a:t>
            </a:r>
            <a:r>
              <a:rPr sz="3200" b="0" dirty="0">
                <a:solidFill>
                  <a:srgbClr val="FFFF00"/>
                </a:solidFill>
                <a:latin typeface="Arial Rounded MT Bold"/>
                <a:cs typeface="Arial Rounded MT Bold"/>
              </a:rPr>
              <a:t>htime</a:t>
            </a:r>
            <a:endParaRPr sz="32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4331" y="6544749"/>
            <a:ext cx="348615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400" dirty="0">
                <a:solidFill>
                  <a:srgbClr val="BBE0E3"/>
                </a:solidFill>
                <a:latin typeface="Times New Roman"/>
                <a:cs typeface="Times New Roman"/>
              </a:rPr>
              <a:t>©Japan-America Society of State of</a:t>
            </a:r>
            <a:r>
              <a:rPr sz="1400" spc="-95" dirty="0">
                <a:solidFill>
                  <a:srgbClr val="BBE0E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BBE0E3"/>
                </a:solidFill>
                <a:latin typeface="Times New Roman"/>
                <a:cs typeface="Times New Roman"/>
              </a:rPr>
              <a:t>Washington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3228" y="1418908"/>
            <a:ext cx="454659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sz="4000" b="1" spc="-10" dirty="0">
                <a:solidFill>
                  <a:srgbClr val="FFC000"/>
                </a:solidFill>
                <a:latin typeface="MS PGothic"/>
                <a:cs typeface="MS PGothic"/>
              </a:rPr>
              <a:t>き  ゅ  </a:t>
            </a:r>
            <a:r>
              <a:rPr sz="4000" b="1" spc="-20" dirty="0">
                <a:solidFill>
                  <a:srgbClr val="FFC000"/>
                </a:solidFill>
                <a:latin typeface="MS PGothic"/>
                <a:cs typeface="MS PGothic"/>
              </a:rPr>
              <a:t>う  </a:t>
            </a:r>
            <a:r>
              <a:rPr sz="4000" b="1" spc="-15" dirty="0">
                <a:solidFill>
                  <a:srgbClr val="FFC000"/>
                </a:solidFill>
                <a:latin typeface="MS PGothic"/>
                <a:cs typeface="MS PGothic"/>
              </a:rPr>
              <a:t>し  ょ  く</a:t>
            </a:r>
            <a:endParaRPr sz="4000">
              <a:latin typeface="MS PGothic"/>
              <a:cs typeface="MS P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0350" y="1"/>
            <a:ext cx="913765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9207" y="88861"/>
            <a:ext cx="1151317" cy="1538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69540" y="2048827"/>
            <a:ext cx="6282055" cy="3236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415" marR="5080" indent="-494665">
              <a:lnSpc>
                <a:spcPts val="3800"/>
              </a:lnSpc>
              <a:tabLst>
                <a:tab pos="1794510" algn="l"/>
                <a:tab pos="1924050" algn="l"/>
                <a:tab pos="2423160" algn="l"/>
                <a:tab pos="3217545" algn="l"/>
                <a:tab pos="3825875" algn="l"/>
                <a:tab pos="4264660" algn="l"/>
                <a:tab pos="4313555" algn="l"/>
              </a:tabLst>
            </a:pP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Please	do	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n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ot	open	c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opstic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ks  until		everyone	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is		“served”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12700" marR="3397885">
              <a:lnSpc>
                <a:spcPts val="3800"/>
              </a:lnSpc>
              <a:spcBef>
                <a:spcPts val="2395"/>
              </a:spcBef>
              <a:tabLst>
                <a:tab pos="1617980" algn="l"/>
              </a:tabLst>
            </a:pPr>
            <a:r>
              <a:rPr sz="3200" b="1" dirty="0">
                <a:solidFill>
                  <a:srgbClr val="339966"/>
                </a:solidFill>
                <a:latin typeface="Comic Sans MS"/>
                <a:cs typeface="Comic Sans MS"/>
              </a:rPr>
              <a:t>Place </a:t>
            </a:r>
            <a:r>
              <a:rPr sz="3200" b="1" spc="-5" dirty="0">
                <a:solidFill>
                  <a:srgbClr val="339966"/>
                </a:solidFill>
                <a:latin typeface="Comic Sans MS"/>
                <a:cs typeface="Comic Sans MS"/>
              </a:rPr>
              <a:t>bowl</a:t>
            </a:r>
            <a:r>
              <a:rPr sz="3200" b="1" spc="-100" dirty="0">
                <a:solidFill>
                  <a:srgbClr val="339966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339966"/>
                </a:solidFill>
                <a:latin typeface="Comic Sans MS"/>
                <a:cs typeface="Comic Sans MS"/>
              </a:rPr>
              <a:t>and  </a:t>
            </a:r>
            <a:r>
              <a:rPr sz="3200" b="1" spc="-5" dirty="0">
                <a:solidFill>
                  <a:srgbClr val="339966"/>
                </a:solidFill>
                <a:latin typeface="Comic Sans MS"/>
                <a:cs typeface="Comic Sans MS"/>
              </a:rPr>
              <a:t>chopsticks  exactly	like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7175" y="3379787"/>
            <a:ext cx="3759200" cy="281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820416"/>
          </a:xfrm>
          <a:prstGeom prst="rect">
            <a:avLst/>
          </a:prstGeom>
        </p:spPr>
        <p:txBody>
          <a:bodyPr vert="horz" wrap="square" lIns="0" tIns="263842" rIns="0" bIns="0" rtlCol="0">
            <a:spAutoFit/>
          </a:bodyPr>
          <a:lstStyle/>
          <a:p>
            <a:pPr marL="160020"/>
            <a:r>
              <a:rPr spc="-20" dirty="0">
                <a:solidFill>
                  <a:srgbClr val="0070C0"/>
                </a:solidFill>
                <a:latin typeface="Arial Rounded MT Bold"/>
                <a:cs typeface="Arial Rounded MT Bold"/>
              </a:rPr>
              <a:t>Lunch </a:t>
            </a:r>
            <a:r>
              <a:rPr spc="-40" dirty="0">
                <a:solidFill>
                  <a:srgbClr val="0070C0"/>
                </a:solidFill>
                <a:latin typeface="Arial Rounded MT Bold"/>
                <a:cs typeface="Arial Rounded MT Bold"/>
              </a:rPr>
              <a:t>crew </a:t>
            </a:r>
            <a:r>
              <a:rPr spc="-5" dirty="0">
                <a:solidFill>
                  <a:srgbClr val="0070C0"/>
                </a:solidFill>
                <a:latin typeface="Arial Rounded MT Bold"/>
                <a:cs typeface="Arial Rounded MT Bold"/>
              </a:rPr>
              <a:t>passes</a:t>
            </a:r>
            <a:r>
              <a:rPr spc="-30" dirty="0">
                <a:solidFill>
                  <a:srgbClr val="0070C0"/>
                </a:solidFill>
                <a:latin typeface="Arial Rounded MT Bold"/>
                <a:cs typeface="Arial Rounded MT Bold"/>
              </a:rPr>
              <a:t> </a:t>
            </a:r>
            <a:r>
              <a:rPr spc="-5" dirty="0">
                <a:solidFill>
                  <a:srgbClr val="0070C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023719" y="415607"/>
            <a:ext cx="2279015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-5" dirty="0">
                <a:solidFill>
                  <a:srgbClr val="0070C0"/>
                </a:solidFill>
                <a:latin typeface="Arial Rounded MT Bold"/>
                <a:cs typeface="Arial Rounded MT Bold"/>
              </a:rPr>
              <a:t>and</a:t>
            </a:r>
            <a:r>
              <a:rPr sz="3600" b="1" spc="-85" dirty="0">
                <a:solidFill>
                  <a:srgbClr val="0070C0"/>
                </a:solidFill>
                <a:latin typeface="Arial Rounded MT Bold"/>
                <a:cs typeface="Arial Rounded MT Bold"/>
              </a:rPr>
              <a:t> </a:t>
            </a:r>
            <a:r>
              <a:rPr sz="3600" b="1" spc="-5" dirty="0">
                <a:solidFill>
                  <a:srgbClr val="0070C0"/>
                </a:solidFill>
                <a:latin typeface="Arial Rounded MT Bold"/>
                <a:cs typeface="Arial Rounded MT Bold"/>
              </a:rPr>
              <a:t>bowls</a:t>
            </a:r>
            <a:endParaRPr sz="3600"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81600" y="4789487"/>
            <a:ext cx="1268730" cy="500380"/>
          </a:xfrm>
          <a:custGeom>
            <a:avLst/>
            <a:gdLst/>
            <a:ahLst/>
            <a:cxnLst/>
            <a:rect l="l" t="t" r="r" b="b"/>
            <a:pathLst>
              <a:path w="1268729" h="500379">
                <a:moveTo>
                  <a:pt x="958240" y="0"/>
                </a:moveTo>
                <a:lnTo>
                  <a:pt x="958240" y="137058"/>
                </a:lnTo>
                <a:lnTo>
                  <a:pt x="0" y="137058"/>
                </a:lnTo>
                <a:lnTo>
                  <a:pt x="140157" y="250024"/>
                </a:lnTo>
                <a:lnTo>
                  <a:pt x="0" y="363004"/>
                </a:lnTo>
                <a:lnTo>
                  <a:pt x="958240" y="363004"/>
                </a:lnTo>
                <a:lnTo>
                  <a:pt x="958240" y="500062"/>
                </a:lnTo>
                <a:lnTo>
                  <a:pt x="1268412" y="250024"/>
                </a:lnTo>
                <a:lnTo>
                  <a:pt x="958240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81600" y="4789487"/>
            <a:ext cx="1268730" cy="500380"/>
          </a:xfrm>
          <a:custGeom>
            <a:avLst/>
            <a:gdLst/>
            <a:ahLst/>
            <a:cxnLst/>
            <a:rect l="l" t="t" r="r" b="b"/>
            <a:pathLst>
              <a:path w="1268729" h="500379">
                <a:moveTo>
                  <a:pt x="0" y="137053"/>
                </a:moveTo>
                <a:lnTo>
                  <a:pt x="958239" y="137053"/>
                </a:lnTo>
                <a:lnTo>
                  <a:pt x="958239" y="0"/>
                </a:lnTo>
                <a:lnTo>
                  <a:pt x="1268409" y="250030"/>
                </a:lnTo>
                <a:lnTo>
                  <a:pt x="958239" y="500061"/>
                </a:lnTo>
                <a:lnTo>
                  <a:pt x="958239" y="363007"/>
                </a:lnTo>
                <a:lnTo>
                  <a:pt x="0" y="363007"/>
                </a:lnTo>
                <a:lnTo>
                  <a:pt x="140151" y="250030"/>
                </a:lnTo>
                <a:lnTo>
                  <a:pt x="0" y="13705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2980114"/>
            <a:ext cx="5299367" cy="3599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6276" y="863600"/>
            <a:ext cx="2454275" cy="2030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9081" y="58191"/>
            <a:ext cx="4779822" cy="4177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4906" y="123701"/>
            <a:ext cx="4604385" cy="1325245"/>
          </a:xfrm>
          <a:custGeom>
            <a:avLst/>
            <a:gdLst/>
            <a:ahLst/>
            <a:cxnLst/>
            <a:rect l="l" t="t" r="r" b="b"/>
            <a:pathLst>
              <a:path w="4604385" h="1325245">
                <a:moveTo>
                  <a:pt x="2279329" y="0"/>
                </a:moveTo>
                <a:lnTo>
                  <a:pt x="2100363" y="2181"/>
                </a:lnTo>
                <a:lnTo>
                  <a:pt x="1923598" y="7785"/>
                </a:lnTo>
                <a:lnTo>
                  <a:pt x="1749799" y="16728"/>
                </a:lnTo>
                <a:lnTo>
                  <a:pt x="1635959" y="24503"/>
                </a:lnTo>
                <a:lnTo>
                  <a:pt x="1524003" y="33699"/>
                </a:lnTo>
                <a:lnTo>
                  <a:pt x="1414158" y="44290"/>
                </a:lnTo>
                <a:lnTo>
                  <a:pt x="1306651" y="56252"/>
                </a:lnTo>
                <a:lnTo>
                  <a:pt x="1201708" y="69559"/>
                </a:lnTo>
                <a:lnTo>
                  <a:pt x="1099556" y="84186"/>
                </a:lnTo>
                <a:lnTo>
                  <a:pt x="1000421" y="100108"/>
                </a:lnTo>
                <a:lnTo>
                  <a:pt x="904529" y="117299"/>
                </a:lnTo>
                <a:lnTo>
                  <a:pt x="857871" y="126363"/>
                </a:lnTo>
                <a:lnTo>
                  <a:pt x="812108" y="135735"/>
                </a:lnTo>
                <a:lnTo>
                  <a:pt x="767270" y="145411"/>
                </a:lnTo>
                <a:lnTo>
                  <a:pt x="723384" y="155389"/>
                </a:lnTo>
                <a:lnTo>
                  <a:pt x="680478" y="165666"/>
                </a:lnTo>
                <a:lnTo>
                  <a:pt x="638582" y="176238"/>
                </a:lnTo>
                <a:lnTo>
                  <a:pt x="597724" y="187103"/>
                </a:lnTo>
                <a:lnTo>
                  <a:pt x="557931" y="198256"/>
                </a:lnTo>
                <a:lnTo>
                  <a:pt x="519233" y="209695"/>
                </a:lnTo>
                <a:lnTo>
                  <a:pt x="481656" y="221417"/>
                </a:lnTo>
                <a:lnTo>
                  <a:pt x="445231" y="233419"/>
                </a:lnTo>
                <a:lnTo>
                  <a:pt x="375945" y="258248"/>
                </a:lnTo>
                <a:lnTo>
                  <a:pt x="311602" y="284158"/>
                </a:lnTo>
                <a:lnTo>
                  <a:pt x="252429" y="311123"/>
                </a:lnTo>
                <a:lnTo>
                  <a:pt x="198650" y="339119"/>
                </a:lnTo>
                <a:lnTo>
                  <a:pt x="150495" y="368119"/>
                </a:lnTo>
                <a:lnTo>
                  <a:pt x="116855" y="391548"/>
                </a:lnTo>
                <a:lnTo>
                  <a:pt x="62444" y="438935"/>
                </a:lnTo>
                <a:lnTo>
                  <a:pt x="24991" y="486815"/>
                </a:lnTo>
                <a:lnTo>
                  <a:pt x="4255" y="534932"/>
                </a:lnTo>
                <a:lnTo>
                  <a:pt x="0" y="583033"/>
                </a:lnTo>
                <a:lnTo>
                  <a:pt x="3977" y="606998"/>
                </a:lnTo>
                <a:lnTo>
                  <a:pt x="23991" y="654597"/>
                </a:lnTo>
                <a:lnTo>
                  <a:pt x="59887" y="701545"/>
                </a:lnTo>
                <a:lnTo>
                  <a:pt x="111424" y="747585"/>
                </a:lnTo>
                <a:lnTo>
                  <a:pt x="142984" y="770186"/>
                </a:lnTo>
                <a:lnTo>
                  <a:pt x="178365" y="792465"/>
                </a:lnTo>
                <a:lnTo>
                  <a:pt x="217536" y="814390"/>
                </a:lnTo>
                <a:lnTo>
                  <a:pt x="260469" y="835930"/>
                </a:lnTo>
                <a:lnTo>
                  <a:pt x="307132" y="857051"/>
                </a:lnTo>
                <a:lnTo>
                  <a:pt x="357497" y="877724"/>
                </a:lnTo>
                <a:lnTo>
                  <a:pt x="411533" y="897916"/>
                </a:lnTo>
                <a:lnTo>
                  <a:pt x="469210" y="917595"/>
                </a:lnTo>
                <a:lnTo>
                  <a:pt x="530499" y="936729"/>
                </a:lnTo>
                <a:lnTo>
                  <a:pt x="595370" y="955287"/>
                </a:lnTo>
                <a:lnTo>
                  <a:pt x="663792" y="973236"/>
                </a:lnTo>
                <a:lnTo>
                  <a:pt x="735736" y="990546"/>
                </a:lnTo>
                <a:lnTo>
                  <a:pt x="416077" y="1324835"/>
                </a:lnTo>
                <a:lnTo>
                  <a:pt x="1481836" y="1105659"/>
                </a:lnTo>
                <a:lnTo>
                  <a:pt x="3120899" y="1105659"/>
                </a:lnTo>
                <a:lnTo>
                  <a:pt x="3242889" y="1093146"/>
                </a:lnTo>
                <a:lnTo>
                  <a:pt x="3349143" y="1080509"/>
                </a:lnTo>
                <a:lnTo>
                  <a:pt x="3452719" y="1066539"/>
                </a:lnTo>
                <a:lnTo>
                  <a:pt x="3553391" y="1051261"/>
                </a:lnTo>
                <a:lnTo>
                  <a:pt x="3650932" y="1034701"/>
                </a:lnTo>
                <a:lnTo>
                  <a:pt x="3698458" y="1025949"/>
                </a:lnTo>
                <a:lnTo>
                  <a:pt x="3745117" y="1016885"/>
                </a:lnTo>
                <a:lnTo>
                  <a:pt x="3790879" y="1007513"/>
                </a:lnTo>
                <a:lnTo>
                  <a:pt x="3835718" y="997836"/>
                </a:lnTo>
                <a:lnTo>
                  <a:pt x="3879604" y="987858"/>
                </a:lnTo>
                <a:lnTo>
                  <a:pt x="3922509" y="977581"/>
                </a:lnTo>
                <a:lnTo>
                  <a:pt x="3964405" y="967009"/>
                </a:lnTo>
                <a:lnTo>
                  <a:pt x="4005263" y="956145"/>
                </a:lnTo>
                <a:lnTo>
                  <a:pt x="4045056" y="944992"/>
                </a:lnTo>
                <a:lnTo>
                  <a:pt x="4083755" y="933552"/>
                </a:lnTo>
                <a:lnTo>
                  <a:pt x="4121331" y="921830"/>
                </a:lnTo>
                <a:lnTo>
                  <a:pt x="4157757" y="909829"/>
                </a:lnTo>
                <a:lnTo>
                  <a:pt x="4227042" y="885000"/>
                </a:lnTo>
                <a:lnTo>
                  <a:pt x="4291385" y="859090"/>
                </a:lnTo>
                <a:lnTo>
                  <a:pt x="4350559" y="832124"/>
                </a:lnTo>
                <a:lnTo>
                  <a:pt x="4404337" y="804129"/>
                </a:lnTo>
                <a:lnTo>
                  <a:pt x="4452493" y="775129"/>
                </a:lnTo>
                <a:lnTo>
                  <a:pt x="4503648" y="738095"/>
                </a:lnTo>
                <a:lnTo>
                  <a:pt x="4544078" y="700804"/>
                </a:lnTo>
                <a:lnTo>
                  <a:pt x="4573980" y="663365"/>
                </a:lnTo>
                <a:lnTo>
                  <a:pt x="4593553" y="625889"/>
                </a:lnTo>
                <a:lnTo>
                  <a:pt x="4602994" y="588484"/>
                </a:lnTo>
                <a:lnTo>
                  <a:pt x="4603978" y="569844"/>
                </a:lnTo>
                <a:lnTo>
                  <a:pt x="4602503" y="551262"/>
                </a:lnTo>
                <a:lnTo>
                  <a:pt x="4592277" y="514331"/>
                </a:lnTo>
                <a:lnTo>
                  <a:pt x="4572514" y="477802"/>
                </a:lnTo>
                <a:lnTo>
                  <a:pt x="4543414" y="441784"/>
                </a:lnTo>
                <a:lnTo>
                  <a:pt x="4505173" y="406387"/>
                </a:lnTo>
                <a:lnTo>
                  <a:pt x="4457991" y="371722"/>
                </a:lnTo>
                <a:lnTo>
                  <a:pt x="4402066" y="337898"/>
                </a:lnTo>
                <a:lnTo>
                  <a:pt x="4337595" y="305024"/>
                </a:lnTo>
                <a:lnTo>
                  <a:pt x="4302218" y="288978"/>
                </a:lnTo>
                <a:lnTo>
                  <a:pt x="4264778" y="273211"/>
                </a:lnTo>
                <a:lnTo>
                  <a:pt x="4225301" y="257737"/>
                </a:lnTo>
                <a:lnTo>
                  <a:pt x="4183812" y="242569"/>
                </a:lnTo>
                <a:lnTo>
                  <a:pt x="4140336" y="227721"/>
                </a:lnTo>
                <a:lnTo>
                  <a:pt x="4094896" y="213207"/>
                </a:lnTo>
                <a:lnTo>
                  <a:pt x="4047519" y="199041"/>
                </a:lnTo>
                <a:lnTo>
                  <a:pt x="3998229" y="185236"/>
                </a:lnTo>
                <a:lnTo>
                  <a:pt x="3947049" y="171805"/>
                </a:lnTo>
                <a:lnTo>
                  <a:pt x="3894007" y="158764"/>
                </a:lnTo>
                <a:lnTo>
                  <a:pt x="3839125" y="146125"/>
                </a:lnTo>
                <a:lnTo>
                  <a:pt x="3782430" y="133902"/>
                </a:lnTo>
                <a:lnTo>
                  <a:pt x="3723945" y="122110"/>
                </a:lnTo>
                <a:lnTo>
                  <a:pt x="3663695" y="110761"/>
                </a:lnTo>
                <a:lnTo>
                  <a:pt x="3601706" y="99869"/>
                </a:lnTo>
                <a:lnTo>
                  <a:pt x="3538002" y="89449"/>
                </a:lnTo>
                <a:lnTo>
                  <a:pt x="3472608" y="79513"/>
                </a:lnTo>
                <a:lnTo>
                  <a:pt x="3405548" y="70076"/>
                </a:lnTo>
                <a:lnTo>
                  <a:pt x="3336848" y="61151"/>
                </a:lnTo>
                <a:lnTo>
                  <a:pt x="3266532" y="52753"/>
                </a:lnTo>
                <a:lnTo>
                  <a:pt x="3121152" y="37589"/>
                </a:lnTo>
                <a:lnTo>
                  <a:pt x="3001920" y="27213"/>
                </a:lnTo>
                <a:lnTo>
                  <a:pt x="2881968" y="18548"/>
                </a:lnTo>
                <a:lnTo>
                  <a:pt x="2761522" y="11568"/>
                </a:lnTo>
                <a:lnTo>
                  <a:pt x="2640809" y="6249"/>
                </a:lnTo>
                <a:lnTo>
                  <a:pt x="2520055" y="2564"/>
                </a:lnTo>
                <a:lnTo>
                  <a:pt x="2339342" y="48"/>
                </a:lnTo>
                <a:lnTo>
                  <a:pt x="2279329" y="0"/>
                </a:lnTo>
                <a:close/>
              </a:path>
              <a:path w="4604385" h="1325245">
                <a:moveTo>
                  <a:pt x="3120899" y="1105659"/>
                </a:moveTo>
                <a:lnTo>
                  <a:pt x="1481836" y="1105659"/>
                </a:lnTo>
                <a:lnTo>
                  <a:pt x="1541347" y="1111062"/>
                </a:lnTo>
                <a:lnTo>
                  <a:pt x="1660967" y="1120579"/>
                </a:lnTo>
                <a:lnTo>
                  <a:pt x="1781195" y="1128399"/>
                </a:lnTo>
                <a:lnTo>
                  <a:pt x="1901803" y="1134545"/>
                </a:lnTo>
                <a:lnTo>
                  <a:pt x="2022565" y="1139044"/>
                </a:lnTo>
                <a:lnTo>
                  <a:pt x="2143255" y="1141920"/>
                </a:lnTo>
                <a:lnTo>
                  <a:pt x="2323658" y="1143248"/>
                </a:lnTo>
                <a:lnTo>
                  <a:pt x="2502624" y="1141067"/>
                </a:lnTo>
                <a:lnTo>
                  <a:pt x="2679389" y="1135462"/>
                </a:lnTo>
                <a:lnTo>
                  <a:pt x="2795632" y="1129866"/>
                </a:lnTo>
                <a:lnTo>
                  <a:pt x="2910330" y="1122811"/>
                </a:lnTo>
                <a:lnTo>
                  <a:pt x="3023256" y="1114322"/>
                </a:lnTo>
                <a:lnTo>
                  <a:pt x="3120899" y="1105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84911" y="123699"/>
            <a:ext cx="4604385" cy="1325245"/>
          </a:xfrm>
          <a:custGeom>
            <a:avLst/>
            <a:gdLst/>
            <a:ahLst/>
            <a:cxnLst/>
            <a:rect l="l" t="t" r="r" b="b"/>
            <a:pathLst>
              <a:path w="4604385" h="1325245">
                <a:moveTo>
                  <a:pt x="416077" y="1324835"/>
                </a:moveTo>
                <a:lnTo>
                  <a:pt x="1481827" y="1105665"/>
                </a:lnTo>
                <a:lnTo>
                  <a:pt x="1541338" y="1111068"/>
                </a:lnTo>
                <a:lnTo>
                  <a:pt x="1601058" y="1116040"/>
                </a:lnTo>
                <a:lnTo>
                  <a:pt x="1660958" y="1120585"/>
                </a:lnTo>
                <a:lnTo>
                  <a:pt x="1721010" y="1124705"/>
                </a:lnTo>
                <a:lnTo>
                  <a:pt x="1781186" y="1128404"/>
                </a:lnTo>
                <a:lnTo>
                  <a:pt x="1841457" y="1131684"/>
                </a:lnTo>
                <a:lnTo>
                  <a:pt x="1901794" y="1134550"/>
                </a:lnTo>
                <a:lnTo>
                  <a:pt x="1962170" y="1137003"/>
                </a:lnTo>
                <a:lnTo>
                  <a:pt x="2022556" y="1139048"/>
                </a:lnTo>
                <a:lnTo>
                  <a:pt x="2082925" y="1140687"/>
                </a:lnTo>
                <a:lnTo>
                  <a:pt x="2143246" y="1141924"/>
                </a:lnTo>
                <a:lnTo>
                  <a:pt x="2203493" y="1142761"/>
                </a:lnTo>
                <a:lnTo>
                  <a:pt x="2263637" y="1143202"/>
                </a:lnTo>
                <a:lnTo>
                  <a:pt x="2323650" y="1143250"/>
                </a:lnTo>
                <a:lnTo>
                  <a:pt x="2383503" y="1142909"/>
                </a:lnTo>
                <a:lnTo>
                  <a:pt x="2443168" y="1142180"/>
                </a:lnTo>
                <a:lnTo>
                  <a:pt x="2502617" y="1141069"/>
                </a:lnTo>
                <a:lnTo>
                  <a:pt x="2561821" y="1139576"/>
                </a:lnTo>
                <a:lnTo>
                  <a:pt x="2620752" y="1137707"/>
                </a:lnTo>
                <a:lnTo>
                  <a:pt x="2679382" y="1135463"/>
                </a:lnTo>
                <a:lnTo>
                  <a:pt x="2737682" y="1132848"/>
                </a:lnTo>
                <a:lnTo>
                  <a:pt x="2795625" y="1129866"/>
                </a:lnTo>
                <a:lnTo>
                  <a:pt x="2853181" y="1126519"/>
                </a:lnTo>
                <a:lnTo>
                  <a:pt x="2910323" y="1122810"/>
                </a:lnTo>
                <a:lnTo>
                  <a:pt x="2967022" y="1118744"/>
                </a:lnTo>
                <a:lnTo>
                  <a:pt x="3023249" y="1114321"/>
                </a:lnTo>
                <a:lnTo>
                  <a:pt x="3078978" y="1109547"/>
                </a:lnTo>
                <a:lnTo>
                  <a:pt x="3134178" y="1104424"/>
                </a:lnTo>
                <a:lnTo>
                  <a:pt x="3188823" y="1098956"/>
                </a:lnTo>
                <a:lnTo>
                  <a:pt x="3242883" y="1093144"/>
                </a:lnTo>
                <a:lnTo>
                  <a:pt x="3296330" y="1086993"/>
                </a:lnTo>
                <a:lnTo>
                  <a:pt x="3349136" y="1080506"/>
                </a:lnTo>
                <a:lnTo>
                  <a:pt x="3401273" y="1073686"/>
                </a:lnTo>
                <a:lnTo>
                  <a:pt x="3452712" y="1066536"/>
                </a:lnTo>
                <a:lnTo>
                  <a:pt x="3503426" y="1059059"/>
                </a:lnTo>
                <a:lnTo>
                  <a:pt x="3553385" y="1051258"/>
                </a:lnTo>
                <a:lnTo>
                  <a:pt x="3602561" y="1043137"/>
                </a:lnTo>
                <a:lnTo>
                  <a:pt x="3650926" y="1034698"/>
                </a:lnTo>
                <a:lnTo>
                  <a:pt x="3698452" y="1025945"/>
                </a:lnTo>
                <a:lnTo>
                  <a:pt x="3745111" y="1016881"/>
                </a:lnTo>
                <a:lnTo>
                  <a:pt x="3790873" y="1007510"/>
                </a:lnTo>
                <a:lnTo>
                  <a:pt x="3835712" y="997833"/>
                </a:lnTo>
                <a:lnTo>
                  <a:pt x="3879598" y="987855"/>
                </a:lnTo>
                <a:lnTo>
                  <a:pt x="3922503" y="977578"/>
                </a:lnTo>
                <a:lnTo>
                  <a:pt x="3964399" y="967006"/>
                </a:lnTo>
                <a:lnTo>
                  <a:pt x="4005257" y="956141"/>
                </a:lnTo>
                <a:lnTo>
                  <a:pt x="4045050" y="944988"/>
                </a:lnTo>
                <a:lnTo>
                  <a:pt x="4083748" y="933549"/>
                </a:lnTo>
                <a:lnTo>
                  <a:pt x="4121325" y="921827"/>
                </a:lnTo>
                <a:lnTo>
                  <a:pt x="4157750" y="909826"/>
                </a:lnTo>
                <a:lnTo>
                  <a:pt x="4227035" y="884996"/>
                </a:lnTo>
                <a:lnTo>
                  <a:pt x="4291378" y="859087"/>
                </a:lnTo>
                <a:lnTo>
                  <a:pt x="4350552" y="832122"/>
                </a:lnTo>
                <a:lnTo>
                  <a:pt x="4404329" y="804127"/>
                </a:lnTo>
                <a:lnTo>
                  <a:pt x="4452484" y="775127"/>
                </a:lnTo>
                <a:lnTo>
                  <a:pt x="4503641" y="738094"/>
                </a:lnTo>
                <a:lnTo>
                  <a:pt x="4544072" y="700804"/>
                </a:lnTo>
                <a:lnTo>
                  <a:pt x="4573974" y="663365"/>
                </a:lnTo>
                <a:lnTo>
                  <a:pt x="4593547" y="625889"/>
                </a:lnTo>
                <a:lnTo>
                  <a:pt x="4602989" y="588485"/>
                </a:lnTo>
                <a:lnTo>
                  <a:pt x="4603973" y="569845"/>
                </a:lnTo>
                <a:lnTo>
                  <a:pt x="4602498" y="551263"/>
                </a:lnTo>
                <a:lnTo>
                  <a:pt x="4592272" y="514332"/>
                </a:lnTo>
                <a:lnTo>
                  <a:pt x="4572510" y="477804"/>
                </a:lnTo>
                <a:lnTo>
                  <a:pt x="4543409" y="441786"/>
                </a:lnTo>
                <a:lnTo>
                  <a:pt x="4505169" y="406390"/>
                </a:lnTo>
                <a:lnTo>
                  <a:pt x="4457987" y="371724"/>
                </a:lnTo>
                <a:lnTo>
                  <a:pt x="4402062" y="337900"/>
                </a:lnTo>
                <a:lnTo>
                  <a:pt x="4337591" y="305027"/>
                </a:lnTo>
                <a:lnTo>
                  <a:pt x="4302214" y="288981"/>
                </a:lnTo>
                <a:lnTo>
                  <a:pt x="4264774" y="273214"/>
                </a:lnTo>
                <a:lnTo>
                  <a:pt x="4225298" y="257739"/>
                </a:lnTo>
                <a:lnTo>
                  <a:pt x="4183809" y="242571"/>
                </a:lnTo>
                <a:lnTo>
                  <a:pt x="4140332" y="227723"/>
                </a:lnTo>
                <a:lnTo>
                  <a:pt x="4094893" y="213209"/>
                </a:lnTo>
                <a:lnTo>
                  <a:pt x="4047516" y="199043"/>
                </a:lnTo>
                <a:lnTo>
                  <a:pt x="3998226" y="185237"/>
                </a:lnTo>
                <a:lnTo>
                  <a:pt x="3947047" y="171807"/>
                </a:lnTo>
                <a:lnTo>
                  <a:pt x="3894005" y="158766"/>
                </a:lnTo>
                <a:lnTo>
                  <a:pt x="3839123" y="146126"/>
                </a:lnTo>
                <a:lnTo>
                  <a:pt x="3782428" y="133904"/>
                </a:lnTo>
                <a:lnTo>
                  <a:pt x="3723943" y="122111"/>
                </a:lnTo>
                <a:lnTo>
                  <a:pt x="3663694" y="110761"/>
                </a:lnTo>
                <a:lnTo>
                  <a:pt x="3601706" y="99869"/>
                </a:lnTo>
                <a:lnTo>
                  <a:pt x="3538002" y="89448"/>
                </a:lnTo>
                <a:lnTo>
                  <a:pt x="3472608" y="79512"/>
                </a:lnTo>
                <a:lnTo>
                  <a:pt x="3405549" y="70075"/>
                </a:lnTo>
                <a:lnTo>
                  <a:pt x="3336850" y="61150"/>
                </a:lnTo>
                <a:lnTo>
                  <a:pt x="3266534" y="52751"/>
                </a:lnTo>
                <a:lnTo>
                  <a:pt x="3194628" y="44892"/>
                </a:lnTo>
                <a:lnTo>
                  <a:pt x="3121155" y="37586"/>
                </a:lnTo>
                <a:lnTo>
                  <a:pt x="3061644" y="32183"/>
                </a:lnTo>
                <a:lnTo>
                  <a:pt x="3001924" y="27211"/>
                </a:lnTo>
                <a:lnTo>
                  <a:pt x="2942024" y="22666"/>
                </a:lnTo>
                <a:lnTo>
                  <a:pt x="2881972" y="18546"/>
                </a:lnTo>
                <a:lnTo>
                  <a:pt x="2821796" y="14847"/>
                </a:lnTo>
                <a:lnTo>
                  <a:pt x="2761526" y="11566"/>
                </a:lnTo>
                <a:lnTo>
                  <a:pt x="2701188" y="8701"/>
                </a:lnTo>
                <a:lnTo>
                  <a:pt x="2640812" y="6247"/>
                </a:lnTo>
                <a:lnTo>
                  <a:pt x="2580426" y="4203"/>
                </a:lnTo>
                <a:lnTo>
                  <a:pt x="2520058" y="2563"/>
                </a:lnTo>
                <a:lnTo>
                  <a:pt x="2459736" y="1327"/>
                </a:lnTo>
                <a:lnTo>
                  <a:pt x="2399489" y="489"/>
                </a:lnTo>
                <a:lnTo>
                  <a:pt x="2339345" y="48"/>
                </a:lnTo>
                <a:lnTo>
                  <a:pt x="2279332" y="0"/>
                </a:lnTo>
                <a:lnTo>
                  <a:pt x="2219479" y="341"/>
                </a:lnTo>
                <a:lnTo>
                  <a:pt x="2159814" y="1069"/>
                </a:lnTo>
                <a:lnTo>
                  <a:pt x="2100366" y="2181"/>
                </a:lnTo>
                <a:lnTo>
                  <a:pt x="2041162" y="3673"/>
                </a:lnTo>
                <a:lnTo>
                  <a:pt x="1982231" y="5543"/>
                </a:lnTo>
                <a:lnTo>
                  <a:pt x="1923601" y="7786"/>
                </a:lnTo>
                <a:lnTo>
                  <a:pt x="1865300" y="10401"/>
                </a:lnTo>
                <a:lnTo>
                  <a:pt x="1807358" y="13383"/>
                </a:lnTo>
                <a:lnTo>
                  <a:pt x="1749802" y="16730"/>
                </a:lnTo>
                <a:lnTo>
                  <a:pt x="1692660" y="20439"/>
                </a:lnTo>
                <a:lnTo>
                  <a:pt x="1635961" y="24506"/>
                </a:lnTo>
                <a:lnTo>
                  <a:pt x="1579734" y="28928"/>
                </a:lnTo>
                <a:lnTo>
                  <a:pt x="1524005" y="33702"/>
                </a:lnTo>
                <a:lnTo>
                  <a:pt x="1468805" y="38825"/>
                </a:lnTo>
                <a:lnTo>
                  <a:pt x="1414160" y="44293"/>
                </a:lnTo>
                <a:lnTo>
                  <a:pt x="1360100" y="50105"/>
                </a:lnTo>
                <a:lnTo>
                  <a:pt x="1306653" y="56255"/>
                </a:lnTo>
                <a:lnTo>
                  <a:pt x="1253847" y="62742"/>
                </a:lnTo>
                <a:lnTo>
                  <a:pt x="1201710" y="69563"/>
                </a:lnTo>
                <a:lnTo>
                  <a:pt x="1150271" y="76713"/>
                </a:lnTo>
                <a:lnTo>
                  <a:pt x="1099558" y="84190"/>
                </a:lnTo>
                <a:lnTo>
                  <a:pt x="1049599" y="91991"/>
                </a:lnTo>
                <a:lnTo>
                  <a:pt x="1000423" y="100112"/>
                </a:lnTo>
                <a:lnTo>
                  <a:pt x="952057" y="108551"/>
                </a:lnTo>
                <a:lnTo>
                  <a:pt x="904531" y="117303"/>
                </a:lnTo>
                <a:lnTo>
                  <a:pt x="857873" y="126367"/>
                </a:lnTo>
                <a:lnTo>
                  <a:pt x="812110" y="135739"/>
                </a:lnTo>
                <a:lnTo>
                  <a:pt x="767272" y="145416"/>
                </a:lnTo>
                <a:lnTo>
                  <a:pt x="723386" y="155394"/>
                </a:lnTo>
                <a:lnTo>
                  <a:pt x="680481" y="165671"/>
                </a:lnTo>
                <a:lnTo>
                  <a:pt x="638585" y="176243"/>
                </a:lnTo>
                <a:lnTo>
                  <a:pt x="597726" y="187108"/>
                </a:lnTo>
                <a:lnTo>
                  <a:pt x="557933" y="198261"/>
                </a:lnTo>
                <a:lnTo>
                  <a:pt x="519235" y="209700"/>
                </a:lnTo>
                <a:lnTo>
                  <a:pt x="481659" y="221422"/>
                </a:lnTo>
                <a:lnTo>
                  <a:pt x="445233" y="233424"/>
                </a:lnTo>
                <a:lnTo>
                  <a:pt x="375948" y="258253"/>
                </a:lnTo>
                <a:lnTo>
                  <a:pt x="311605" y="284163"/>
                </a:lnTo>
                <a:lnTo>
                  <a:pt x="252431" y="311128"/>
                </a:lnTo>
                <a:lnTo>
                  <a:pt x="198653" y="339124"/>
                </a:lnTo>
                <a:lnTo>
                  <a:pt x="150498" y="368124"/>
                </a:lnTo>
                <a:lnTo>
                  <a:pt x="116858" y="391552"/>
                </a:lnTo>
                <a:lnTo>
                  <a:pt x="62446" y="438938"/>
                </a:lnTo>
                <a:lnTo>
                  <a:pt x="24991" y="486816"/>
                </a:lnTo>
                <a:lnTo>
                  <a:pt x="4256" y="534933"/>
                </a:lnTo>
                <a:lnTo>
                  <a:pt x="0" y="583034"/>
                </a:lnTo>
                <a:lnTo>
                  <a:pt x="3976" y="606999"/>
                </a:lnTo>
                <a:lnTo>
                  <a:pt x="23991" y="654598"/>
                </a:lnTo>
                <a:lnTo>
                  <a:pt x="59886" y="701546"/>
                </a:lnTo>
                <a:lnTo>
                  <a:pt x="111424" y="747587"/>
                </a:lnTo>
                <a:lnTo>
                  <a:pt x="142984" y="770187"/>
                </a:lnTo>
                <a:lnTo>
                  <a:pt x="178365" y="792466"/>
                </a:lnTo>
                <a:lnTo>
                  <a:pt x="217536" y="814391"/>
                </a:lnTo>
                <a:lnTo>
                  <a:pt x="260469" y="835931"/>
                </a:lnTo>
                <a:lnTo>
                  <a:pt x="307133" y="857053"/>
                </a:lnTo>
                <a:lnTo>
                  <a:pt x="357498" y="877725"/>
                </a:lnTo>
                <a:lnTo>
                  <a:pt x="411534" y="897917"/>
                </a:lnTo>
                <a:lnTo>
                  <a:pt x="469211" y="917595"/>
                </a:lnTo>
                <a:lnTo>
                  <a:pt x="530500" y="936729"/>
                </a:lnTo>
                <a:lnTo>
                  <a:pt x="595371" y="955287"/>
                </a:lnTo>
                <a:lnTo>
                  <a:pt x="663793" y="973236"/>
                </a:lnTo>
                <a:lnTo>
                  <a:pt x="735737" y="990545"/>
                </a:lnTo>
                <a:lnTo>
                  <a:pt x="416077" y="132483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740971"/>
          </a:xfrm>
          <a:prstGeom prst="rect">
            <a:avLst/>
          </a:prstGeom>
        </p:spPr>
        <p:txBody>
          <a:bodyPr vert="horz" wrap="square" lIns="0" tIns="185165" rIns="0" bIns="0" rtlCol="0">
            <a:spAutoFit/>
          </a:bodyPr>
          <a:lstStyle/>
          <a:p>
            <a:pPr marL="2303145"/>
            <a:r>
              <a:rPr b="0" dirty="0">
                <a:solidFill>
                  <a:srgbClr val="FF0000"/>
                </a:solidFill>
                <a:latin typeface="Arial Rounded MT Bold"/>
                <a:cs typeface="Arial Rounded MT Bold"/>
              </a:rPr>
              <a:t>It</a:t>
            </a:r>
            <a:r>
              <a:rPr b="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a</a:t>
            </a:r>
            <a:r>
              <a:rPr b="0" dirty="0">
                <a:solidFill>
                  <a:srgbClr val="FF0000"/>
                </a:solidFill>
                <a:latin typeface="Arial Rounded MT Bold"/>
                <a:cs typeface="Arial Rounded MT Bold"/>
              </a:rPr>
              <a:t>d</a:t>
            </a:r>
            <a:r>
              <a:rPr b="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a</a:t>
            </a:r>
            <a:r>
              <a:rPr b="0" spc="-90" dirty="0">
                <a:solidFill>
                  <a:srgbClr val="FF0000"/>
                </a:solidFill>
                <a:latin typeface="Arial Rounded MT Bold"/>
                <a:cs typeface="Arial Rounded MT Bold"/>
              </a:rPr>
              <a:t>k</a:t>
            </a:r>
            <a:r>
              <a:rPr b="0" dirty="0">
                <a:solidFill>
                  <a:srgbClr val="FF0000"/>
                </a:solidFill>
                <a:latin typeface="Arial Rounded MT Bold"/>
                <a:cs typeface="Arial Rounded MT Bold"/>
              </a:rPr>
              <a:t>im</a:t>
            </a:r>
            <a:r>
              <a:rPr b="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a</a:t>
            </a:r>
            <a:r>
              <a:rPr b="0" dirty="0">
                <a:solidFill>
                  <a:srgbClr val="FF0000"/>
                </a:solidFill>
                <a:latin typeface="Arial Rounded MT Bold"/>
                <a:cs typeface="Arial Rounded MT Bold"/>
              </a:rPr>
              <a:t>su!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0915" y="3937952"/>
            <a:ext cx="7740650" cy="2439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800"/>
              </a:lnSpc>
              <a:tabLst>
                <a:tab pos="1387475" algn="l"/>
                <a:tab pos="1535430" algn="l"/>
                <a:tab pos="2796540" algn="l"/>
                <a:tab pos="2862580" algn="l"/>
                <a:tab pos="5020945" algn="l"/>
                <a:tab pos="5995670" algn="l"/>
                <a:tab pos="6477635" algn="l"/>
                <a:tab pos="7077075" algn="l"/>
              </a:tabLst>
            </a:pP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1.Tuck		under	thumb</a:t>
            </a:r>
            <a:r>
              <a:rPr sz="3200" b="1" spc="15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and	hold	tight.  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2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.A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dd	seco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n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d		c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opstic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k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;	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old	it	as	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y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ou</a:t>
            </a:r>
            <a:endParaRPr sz="3200">
              <a:latin typeface="Comic Sans MS"/>
              <a:cs typeface="Comic Sans MS"/>
            </a:endParaRPr>
          </a:p>
          <a:p>
            <a:pPr marL="469900">
              <a:lnSpc>
                <a:spcPts val="3760"/>
              </a:lnSpc>
            </a:pP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hold 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a</a:t>
            </a:r>
            <a:r>
              <a:rPr sz="3200" b="1" spc="-85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pencil.</a:t>
            </a:r>
            <a:endParaRPr sz="3200">
              <a:latin typeface="Comic Sans MS"/>
              <a:cs typeface="Comic Sans MS"/>
            </a:endParaRPr>
          </a:p>
          <a:p>
            <a:pPr marL="469900" marR="52705" indent="-457200">
              <a:lnSpc>
                <a:spcPts val="3900"/>
              </a:lnSpc>
              <a:spcBef>
                <a:spcPts val="60"/>
              </a:spcBef>
              <a:tabLst>
                <a:tab pos="1488440" algn="l"/>
                <a:tab pos="1945005" algn="l"/>
                <a:tab pos="2569845" algn="l"/>
                <a:tab pos="2774315" algn="l"/>
                <a:tab pos="3379470" algn="l"/>
                <a:tab pos="4232910" algn="l"/>
                <a:tab pos="4552315" algn="l"/>
                <a:tab pos="5852160" algn="l"/>
                <a:tab pos="7025640" algn="l"/>
              </a:tabLst>
            </a:pP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3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.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Hold	first	c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opstick	tig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t.	Move	t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h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e  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second	one	</a:t>
            </a: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up	</a:t>
            </a:r>
            <a:r>
              <a:rPr sz="3200" b="1" spc="-5" dirty="0">
                <a:solidFill>
                  <a:srgbClr val="FF6600"/>
                </a:solidFill>
                <a:latin typeface="Comic Sans MS"/>
                <a:cs typeface="Comic Sans MS"/>
              </a:rPr>
              <a:t>and	down.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4562" y="393383"/>
            <a:ext cx="6268085" cy="68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360170" algn="l"/>
                <a:tab pos="2159635" algn="l"/>
                <a:tab pos="3499485" algn="l"/>
              </a:tabLst>
            </a:pPr>
            <a:r>
              <a:rPr sz="4400" dirty="0">
                <a:solidFill>
                  <a:srgbClr val="000066"/>
                </a:solidFill>
              </a:rPr>
              <a:t>How	to	</a:t>
            </a:r>
            <a:r>
              <a:rPr sz="4400" spc="-5" dirty="0">
                <a:solidFill>
                  <a:srgbClr val="000066"/>
                </a:solidFill>
              </a:rPr>
              <a:t>hold	chopsticks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139950" y="1165225"/>
            <a:ext cx="4692650" cy="2532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89800" y="1660526"/>
            <a:ext cx="2667000" cy="1539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2209800"/>
            <a:ext cx="4927600" cy="369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6515" y="462661"/>
            <a:ext cx="6173470" cy="1930400"/>
          </a:xfrm>
          <a:custGeom>
            <a:avLst/>
            <a:gdLst/>
            <a:ahLst/>
            <a:cxnLst/>
            <a:rect l="l" t="t" r="r" b="b"/>
            <a:pathLst>
              <a:path w="6173470" h="1930400">
                <a:moveTo>
                  <a:pt x="4554488" y="1104900"/>
                </a:moveTo>
                <a:lnTo>
                  <a:pt x="1578762" y="1104900"/>
                </a:lnTo>
                <a:lnTo>
                  <a:pt x="1630715" y="1117600"/>
                </a:lnTo>
                <a:lnTo>
                  <a:pt x="1736205" y="1117600"/>
                </a:lnTo>
                <a:lnTo>
                  <a:pt x="1789712" y="1130300"/>
                </a:lnTo>
                <a:lnTo>
                  <a:pt x="1898174" y="1130300"/>
                </a:lnTo>
                <a:lnTo>
                  <a:pt x="1953098" y="1143000"/>
                </a:lnTo>
                <a:lnTo>
                  <a:pt x="2064259" y="1143000"/>
                </a:lnTo>
                <a:lnTo>
                  <a:pt x="2120466" y="1155700"/>
                </a:lnTo>
                <a:lnTo>
                  <a:pt x="2234055" y="1155700"/>
                </a:lnTo>
                <a:lnTo>
                  <a:pt x="2291407" y="1168400"/>
                </a:lnTo>
                <a:lnTo>
                  <a:pt x="2583141" y="1168400"/>
                </a:lnTo>
                <a:lnTo>
                  <a:pt x="2642377" y="1181100"/>
                </a:lnTo>
                <a:lnTo>
                  <a:pt x="3430690" y="1181100"/>
                </a:lnTo>
                <a:lnTo>
                  <a:pt x="5289996" y="1930400"/>
                </a:lnTo>
                <a:lnTo>
                  <a:pt x="4554488" y="1104900"/>
                </a:lnTo>
                <a:close/>
              </a:path>
              <a:path w="6173470" h="1930400">
                <a:moveTo>
                  <a:pt x="4701261" y="1092200"/>
                </a:moveTo>
                <a:lnTo>
                  <a:pt x="1476516" y="1092200"/>
                </a:lnTo>
                <a:lnTo>
                  <a:pt x="1527357" y="1104900"/>
                </a:lnTo>
                <a:lnTo>
                  <a:pt x="4628665" y="1104900"/>
                </a:lnTo>
                <a:lnTo>
                  <a:pt x="4701261" y="1092200"/>
                </a:lnTo>
                <a:close/>
              </a:path>
              <a:path w="6173470" h="1930400">
                <a:moveTo>
                  <a:pt x="4975606" y="1054100"/>
                </a:moveTo>
                <a:lnTo>
                  <a:pt x="1184142" y="1054100"/>
                </a:lnTo>
                <a:lnTo>
                  <a:pt x="1231287" y="1066800"/>
                </a:lnTo>
                <a:lnTo>
                  <a:pt x="1279085" y="1066800"/>
                </a:lnTo>
                <a:lnTo>
                  <a:pt x="1327522" y="1079500"/>
                </a:lnTo>
                <a:lnTo>
                  <a:pt x="1376583" y="1079500"/>
                </a:lnTo>
                <a:lnTo>
                  <a:pt x="1426253" y="1092200"/>
                </a:lnTo>
                <a:lnTo>
                  <a:pt x="4772265" y="1092200"/>
                </a:lnTo>
                <a:lnTo>
                  <a:pt x="4975606" y="1054100"/>
                </a:lnTo>
                <a:close/>
              </a:path>
              <a:path w="6173470" h="1930400">
                <a:moveTo>
                  <a:pt x="5104725" y="139700"/>
                </a:moveTo>
                <a:lnTo>
                  <a:pt x="1070182" y="139700"/>
                </a:lnTo>
                <a:lnTo>
                  <a:pt x="1008981" y="152400"/>
                </a:lnTo>
                <a:lnTo>
                  <a:pt x="835477" y="190500"/>
                </a:lnTo>
                <a:lnTo>
                  <a:pt x="728344" y="215900"/>
                </a:lnTo>
                <a:lnTo>
                  <a:pt x="677374" y="215900"/>
                </a:lnTo>
                <a:lnTo>
                  <a:pt x="580685" y="241300"/>
                </a:lnTo>
                <a:lnTo>
                  <a:pt x="534990" y="254000"/>
                </a:lnTo>
                <a:lnTo>
                  <a:pt x="491078" y="266700"/>
                </a:lnTo>
                <a:lnTo>
                  <a:pt x="448960" y="279400"/>
                </a:lnTo>
                <a:lnTo>
                  <a:pt x="408648" y="292100"/>
                </a:lnTo>
                <a:lnTo>
                  <a:pt x="370155" y="304800"/>
                </a:lnTo>
                <a:lnTo>
                  <a:pt x="333491" y="330200"/>
                </a:lnTo>
                <a:lnTo>
                  <a:pt x="298668" y="342900"/>
                </a:lnTo>
                <a:lnTo>
                  <a:pt x="234597" y="368300"/>
                </a:lnTo>
                <a:lnTo>
                  <a:pt x="178035" y="393700"/>
                </a:lnTo>
                <a:lnTo>
                  <a:pt x="129078" y="419100"/>
                </a:lnTo>
                <a:lnTo>
                  <a:pt x="87821" y="457200"/>
                </a:lnTo>
                <a:lnTo>
                  <a:pt x="70110" y="469900"/>
                </a:lnTo>
                <a:lnTo>
                  <a:pt x="40581" y="495300"/>
                </a:lnTo>
                <a:lnTo>
                  <a:pt x="11200" y="546100"/>
                </a:lnTo>
                <a:lnTo>
                  <a:pt x="5431" y="558800"/>
                </a:lnTo>
                <a:lnTo>
                  <a:pt x="1693" y="571500"/>
                </a:lnTo>
                <a:lnTo>
                  <a:pt x="0" y="584200"/>
                </a:lnTo>
                <a:lnTo>
                  <a:pt x="361" y="596900"/>
                </a:lnTo>
                <a:lnTo>
                  <a:pt x="7300" y="635000"/>
                </a:lnTo>
                <a:lnTo>
                  <a:pt x="33423" y="673100"/>
                </a:lnTo>
                <a:lnTo>
                  <a:pt x="46368" y="698500"/>
                </a:lnTo>
                <a:lnTo>
                  <a:pt x="61453" y="711200"/>
                </a:lnTo>
                <a:lnTo>
                  <a:pt x="78688" y="723900"/>
                </a:lnTo>
                <a:lnTo>
                  <a:pt x="98086" y="736600"/>
                </a:lnTo>
                <a:lnTo>
                  <a:pt x="119658" y="749300"/>
                </a:lnTo>
                <a:lnTo>
                  <a:pt x="143417" y="774700"/>
                </a:lnTo>
                <a:lnTo>
                  <a:pt x="197541" y="800100"/>
                </a:lnTo>
                <a:lnTo>
                  <a:pt x="260554" y="825500"/>
                </a:lnTo>
                <a:lnTo>
                  <a:pt x="295423" y="838200"/>
                </a:lnTo>
                <a:lnTo>
                  <a:pt x="332550" y="863600"/>
                </a:lnTo>
                <a:lnTo>
                  <a:pt x="371946" y="876300"/>
                </a:lnTo>
                <a:lnTo>
                  <a:pt x="401866" y="889000"/>
                </a:lnTo>
                <a:lnTo>
                  <a:pt x="432757" y="889000"/>
                </a:lnTo>
                <a:lnTo>
                  <a:pt x="464604" y="901700"/>
                </a:lnTo>
                <a:lnTo>
                  <a:pt x="497392" y="914400"/>
                </a:lnTo>
                <a:lnTo>
                  <a:pt x="531106" y="927100"/>
                </a:lnTo>
                <a:lnTo>
                  <a:pt x="565732" y="927100"/>
                </a:lnTo>
                <a:lnTo>
                  <a:pt x="601253" y="939800"/>
                </a:lnTo>
                <a:lnTo>
                  <a:pt x="674922" y="965200"/>
                </a:lnTo>
                <a:lnTo>
                  <a:pt x="713039" y="965200"/>
                </a:lnTo>
                <a:lnTo>
                  <a:pt x="791766" y="990600"/>
                </a:lnTo>
                <a:lnTo>
                  <a:pt x="832344" y="990600"/>
                </a:lnTo>
                <a:lnTo>
                  <a:pt x="915856" y="1016000"/>
                </a:lnTo>
                <a:lnTo>
                  <a:pt x="958759" y="1016000"/>
                </a:lnTo>
                <a:lnTo>
                  <a:pt x="1002407" y="1028700"/>
                </a:lnTo>
                <a:lnTo>
                  <a:pt x="1046784" y="1028700"/>
                </a:lnTo>
                <a:lnTo>
                  <a:pt x="1137667" y="1054100"/>
                </a:lnTo>
                <a:lnTo>
                  <a:pt x="5040122" y="1054100"/>
                </a:lnTo>
                <a:lnTo>
                  <a:pt x="5223714" y="1016000"/>
                </a:lnTo>
                <a:lnTo>
                  <a:pt x="5337692" y="990600"/>
                </a:lnTo>
                <a:lnTo>
                  <a:pt x="5392120" y="977900"/>
                </a:lnTo>
                <a:lnTo>
                  <a:pt x="5444825" y="977900"/>
                </a:lnTo>
                <a:lnTo>
                  <a:pt x="5545020" y="952500"/>
                </a:lnTo>
                <a:lnTo>
                  <a:pt x="5592485" y="939800"/>
                </a:lnTo>
                <a:lnTo>
                  <a:pt x="5638179" y="927100"/>
                </a:lnTo>
                <a:lnTo>
                  <a:pt x="5682092" y="914400"/>
                </a:lnTo>
                <a:lnTo>
                  <a:pt x="5724210" y="901700"/>
                </a:lnTo>
                <a:lnTo>
                  <a:pt x="5764522" y="889000"/>
                </a:lnTo>
                <a:lnTo>
                  <a:pt x="5803015" y="876300"/>
                </a:lnTo>
                <a:lnTo>
                  <a:pt x="5839679" y="863600"/>
                </a:lnTo>
                <a:lnTo>
                  <a:pt x="5907470" y="825500"/>
                </a:lnTo>
                <a:lnTo>
                  <a:pt x="5938573" y="812800"/>
                </a:lnTo>
                <a:lnTo>
                  <a:pt x="5995135" y="787400"/>
                </a:lnTo>
                <a:lnTo>
                  <a:pt x="6044092" y="762000"/>
                </a:lnTo>
                <a:lnTo>
                  <a:pt x="6085349" y="736600"/>
                </a:lnTo>
                <a:lnTo>
                  <a:pt x="6103060" y="711200"/>
                </a:lnTo>
                <a:lnTo>
                  <a:pt x="6118811" y="698500"/>
                </a:lnTo>
                <a:lnTo>
                  <a:pt x="6154180" y="660400"/>
                </a:lnTo>
                <a:lnTo>
                  <a:pt x="6167739" y="622300"/>
                </a:lnTo>
                <a:lnTo>
                  <a:pt x="6171476" y="609600"/>
                </a:lnTo>
                <a:lnTo>
                  <a:pt x="6173170" y="596900"/>
                </a:lnTo>
                <a:lnTo>
                  <a:pt x="6172808" y="584200"/>
                </a:lnTo>
                <a:lnTo>
                  <a:pt x="6170378" y="571500"/>
                </a:lnTo>
                <a:lnTo>
                  <a:pt x="6165869" y="546100"/>
                </a:lnTo>
                <a:lnTo>
                  <a:pt x="6159269" y="533400"/>
                </a:lnTo>
                <a:lnTo>
                  <a:pt x="6150565" y="520700"/>
                </a:lnTo>
                <a:lnTo>
                  <a:pt x="6139746" y="508000"/>
                </a:lnTo>
                <a:lnTo>
                  <a:pt x="6126801" y="495300"/>
                </a:lnTo>
                <a:lnTo>
                  <a:pt x="6111716" y="469900"/>
                </a:lnTo>
                <a:lnTo>
                  <a:pt x="6094481" y="457200"/>
                </a:lnTo>
                <a:lnTo>
                  <a:pt x="6075083" y="444500"/>
                </a:lnTo>
                <a:lnTo>
                  <a:pt x="6053510" y="431800"/>
                </a:lnTo>
                <a:lnTo>
                  <a:pt x="6029751" y="419100"/>
                </a:lnTo>
                <a:lnTo>
                  <a:pt x="6003794" y="393700"/>
                </a:lnTo>
                <a:lnTo>
                  <a:pt x="5945237" y="368300"/>
                </a:lnTo>
                <a:lnTo>
                  <a:pt x="5877745" y="342900"/>
                </a:lnTo>
                <a:lnTo>
                  <a:pt x="5840618" y="330200"/>
                </a:lnTo>
                <a:lnTo>
                  <a:pt x="5801221" y="304800"/>
                </a:lnTo>
                <a:lnTo>
                  <a:pt x="5771819" y="304800"/>
                </a:lnTo>
                <a:lnTo>
                  <a:pt x="5741527" y="292100"/>
                </a:lnTo>
                <a:lnTo>
                  <a:pt x="5710362" y="279400"/>
                </a:lnTo>
                <a:lnTo>
                  <a:pt x="5678338" y="266700"/>
                </a:lnTo>
                <a:lnTo>
                  <a:pt x="5645468" y="266700"/>
                </a:lnTo>
                <a:lnTo>
                  <a:pt x="5577253" y="241300"/>
                </a:lnTo>
                <a:lnTo>
                  <a:pt x="5541937" y="228600"/>
                </a:lnTo>
                <a:lnTo>
                  <a:pt x="5505833" y="228600"/>
                </a:lnTo>
                <a:lnTo>
                  <a:pt x="5431324" y="203200"/>
                </a:lnTo>
                <a:lnTo>
                  <a:pt x="5392948" y="203200"/>
                </a:lnTo>
                <a:lnTo>
                  <a:pt x="5314023" y="177800"/>
                </a:lnTo>
                <a:lnTo>
                  <a:pt x="5273505" y="177800"/>
                </a:lnTo>
                <a:lnTo>
                  <a:pt x="5232301" y="165100"/>
                </a:lnTo>
                <a:lnTo>
                  <a:pt x="5190427" y="165100"/>
                </a:lnTo>
                <a:lnTo>
                  <a:pt x="5104725" y="139700"/>
                </a:lnTo>
                <a:close/>
              </a:path>
              <a:path w="6173470" h="1930400">
                <a:moveTo>
                  <a:pt x="4833038" y="101600"/>
                </a:moveTo>
                <a:lnTo>
                  <a:pt x="1331503" y="101600"/>
                </a:lnTo>
                <a:lnTo>
                  <a:pt x="1133047" y="139700"/>
                </a:lnTo>
                <a:lnTo>
                  <a:pt x="5060926" y="139700"/>
                </a:lnTo>
                <a:lnTo>
                  <a:pt x="5016515" y="127000"/>
                </a:lnTo>
                <a:lnTo>
                  <a:pt x="4971506" y="127000"/>
                </a:lnTo>
                <a:lnTo>
                  <a:pt x="4925914" y="114300"/>
                </a:lnTo>
                <a:lnTo>
                  <a:pt x="4879753" y="114300"/>
                </a:lnTo>
                <a:lnTo>
                  <a:pt x="4833038" y="101600"/>
                </a:lnTo>
                <a:close/>
              </a:path>
              <a:path w="6173470" h="1930400">
                <a:moveTo>
                  <a:pt x="4640925" y="76200"/>
                </a:moveTo>
                <a:lnTo>
                  <a:pt x="1544503" y="76200"/>
                </a:lnTo>
                <a:lnTo>
                  <a:pt x="1400903" y="101600"/>
                </a:lnTo>
                <a:lnTo>
                  <a:pt x="4785783" y="101600"/>
                </a:lnTo>
                <a:lnTo>
                  <a:pt x="4738003" y="88900"/>
                </a:lnTo>
                <a:lnTo>
                  <a:pt x="4689712" y="88900"/>
                </a:lnTo>
                <a:lnTo>
                  <a:pt x="4640925" y="76200"/>
                </a:lnTo>
                <a:close/>
              </a:path>
              <a:path w="6173470" h="1930400">
                <a:moveTo>
                  <a:pt x="4491732" y="63500"/>
                </a:moveTo>
                <a:lnTo>
                  <a:pt x="1672381" y="63500"/>
                </a:lnTo>
                <a:lnTo>
                  <a:pt x="1618680" y="76200"/>
                </a:lnTo>
                <a:lnTo>
                  <a:pt x="4541920" y="76200"/>
                </a:lnTo>
                <a:lnTo>
                  <a:pt x="4491732" y="63500"/>
                </a:lnTo>
                <a:close/>
              </a:path>
              <a:path w="6173470" h="1930400">
                <a:moveTo>
                  <a:pt x="4390056" y="50800"/>
                </a:moveTo>
                <a:lnTo>
                  <a:pt x="1780677" y="50800"/>
                </a:lnTo>
                <a:lnTo>
                  <a:pt x="1726384" y="63500"/>
                </a:lnTo>
                <a:lnTo>
                  <a:pt x="4441106" y="63500"/>
                </a:lnTo>
                <a:lnTo>
                  <a:pt x="4390056" y="50800"/>
                </a:lnTo>
                <a:close/>
              </a:path>
              <a:path w="6173470" h="1930400">
                <a:moveTo>
                  <a:pt x="4234511" y="38100"/>
                </a:moveTo>
                <a:lnTo>
                  <a:pt x="1945138" y="38100"/>
                </a:lnTo>
                <a:lnTo>
                  <a:pt x="1890068" y="50800"/>
                </a:lnTo>
                <a:lnTo>
                  <a:pt x="4286744" y="50800"/>
                </a:lnTo>
                <a:lnTo>
                  <a:pt x="4234511" y="38100"/>
                </a:lnTo>
                <a:close/>
              </a:path>
              <a:path w="6173470" h="1930400">
                <a:moveTo>
                  <a:pt x="4022069" y="25400"/>
                </a:moveTo>
                <a:lnTo>
                  <a:pt x="2111673" y="25400"/>
                </a:lnTo>
                <a:lnTo>
                  <a:pt x="2055955" y="38100"/>
                </a:lnTo>
                <a:lnTo>
                  <a:pt x="4075677" y="38100"/>
                </a:lnTo>
                <a:lnTo>
                  <a:pt x="4022069" y="25400"/>
                </a:lnTo>
                <a:close/>
              </a:path>
              <a:path w="6173470" h="1930400">
                <a:moveTo>
                  <a:pt x="3804711" y="12700"/>
                </a:moveTo>
                <a:lnTo>
                  <a:pt x="2336265" y="12700"/>
                </a:lnTo>
                <a:lnTo>
                  <a:pt x="2279888" y="25400"/>
                </a:lnTo>
                <a:lnTo>
                  <a:pt x="3859461" y="25400"/>
                </a:lnTo>
                <a:lnTo>
                  <a:pt x="3804711" y="12700"/>
                </a:lnTo>
                <a:close/>
              </a:path>
              <a:path w="6173470" h="1930400">
                <a:moveTo>
                  <a:pt x="3471490" y="0"/>
                </a:moveTo>
                <a:lnTo>
                  <a:pt x="2676720" y="0"/>
                </a:lnTo>
                <a:lnTo>
                  <a:pt x="2619789" y="12700"/>
                </a:lnTo>
                <a:lnTo>
                  <a:pt x="3527517" y="12700"/>
                </a:lnTo>
                <a:lnTo>
                  <a:pt x="3471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6519" y="457089"/>
            <a:ext cx="6173470" cy="1936114"/>
          </a:xfrm>
          <a:custGeom>
            <a:avLst/>
            <a:gdLst/>
            <a:ahLst/>
            <a:cxnLst/>
            <a:rect l="l" t="t" r="r" b="b"/>
            <a:pathLst>
              <a:path w="6173470" h="1936114">
                <a:moveTo>
                  <a:pt x="5289995" y="1935969"/>
                </a:moveTo>
                <a:lnTo>
                  <a:pt x="4554491" y="1110129"/>
                </a:lnTo>
                <a:lnTo>
                  <a:pt x="4628668" y="1102205"/>
                </a:lnTo>
                <a:lnTo>
                  <a:pt x="4701264" y="1093949"/>
                </a:lnTo>
                <a:lnTo>
                  <a:pt x="4772268" y="1085369"/>
                </a:lnTo>
                <a:lnTo>
                  <a:pt x="4841667" y="1076474"/>
                </a:lnTo>
                <a:lnTo>
                  <a:pt x="4909451" y="1067271"/>
                </a:lnTo>
                <a:lnTo>
                  <a:pt x="4975607" y="1057767"/>
                </a:lnTo>
                <a:lnTo>
                  <a:pt x="5040123" y="1047971"/>
                </a:lnTo>
                <a:lnTo>
                  <a:pt x="5102987" y="1037889"/>
                </a:lnTo>
                <a:lnTo>
                  <a:pt x="5164188" y="1027529"/>
                </a:lnTo>
                <a:lnTo>
                  <a:pt x="5223714" y="1016900"/>
                </a:lnTo>
                <a:lnTo>
                  <a:pt x="5281552" y="1006008"/>
                </a:lnTo>
                <a:lnTo>
                  <a:pt x="5337691" y="994861"/>
                </a:lnTo>
                <a:lnTo>
                  <a:pt x="5392119" y="983467"/>
                </a:lnTo>
                <a:lnTo>
                  <a:pt x="5444824" y="971834"/>
                </a:lnTo>
                <a:lnTo>
                  <a:pt x="5495794" y="959969"/>
                </a:lnTo>
                <a:lnTo>
                  <a:pt x="5545018" y="947879"/>
                </a:lnTo>
                <a:lnTo>
                  <a:pt x="5592483" y="935573"/>
                </a:lnTo>
                <a:lnTo>
                  <a:pt x="5638177" y="923058"/>
                </a:lnTo>
                <a:lnTo>
                  <a:pt x="5682089" y="910342"/>
                </a:lnTo>
                <a:lnTo>
                  <a:pt x="5724207" y="897432"/>
                </a:lnTo>
                <a:lnTo>
                  <a:pt x="5764519" y="884336"/>
                </a:lnTo>
                <a:lnTo>
                  <a:pt x="5803013" y="871061"/>
                </a:lnTo>
                <a:lnTo>
                  <a:pt x="5839676" y="857616"/>
                </a:lnTo>
                <a:lnTo>
                  <a:pt x="5907467" y="830243"/>
                </a:lnTo>
                <a:lnTo>
                  <a:pt x="5967795" y="802279"/>
                </a:lnTo>
                <a:lnTo>
                  <a:pt x="6020566" y="773784"/>
                </a:lnTo>
                <a:lnTo>
                  <a:pt x="6065685" y="744819"/>
                </a:lnTo>
                <a:lnTo>
                  <a:pt x="6103056" y="715445"/>
                </a:lnTo>
                <a:lnTo>
                  <a:pt x="6132585" y="685724"/>
                </a:lnTo>
                <a:lnTo>
                  <a:pt x="6161965" y="640623"/>
                </a:lnTo>
                <a:lnTo>
                  <a:pt x="6173166" y="595084"/>
                </a:lnTo>
                <a:lnTo>
                  <a:pt x="6172803" y="579842"/>
                </a:lnTo>
                <a:lnTo>
                  <a:pt x="6159264" y="534038"/>
                </a:lnTo>
                <a:lnTo>
                  <a:pt x="6126796" y="488276"/>
                </a:lnTo>
                <a:lnTo>
                  <a:pt x="6094476" y="457893"/>
                </a:lnTo>
                <a:lnTo>
                  <a:pt x="6053506" y="427681"/>
                </a:lnTo>
                <a:lnTo>
                  <a:pt x="6003790" y="397701"/>
                </a:lnTo>
                <a:lnTo>
                  <a:pt x="5945233" y="368014"/>
                </a:lnTo>
                <a:lnTo>
                  <a:pt x="5877741" y="338681"/>
                </a:lnTo>
                <a:lnTo>
                  <a:pt x="5840614" y="324167"/>
                </a:lnTo>
                <a:lnTo>
                  <a:pt x="5801218" y="309764"/>
                </a:lnTo>
                <a:lnTo>
                  <a:pt x="5741523" y="289579"/>
                </a:lnTo>
                <a:lnTo>
                  <a:pt x="5678334" y="270013"/>
                </a:lnTo>
                <a:lnTo>
                  <a:pt x="5611764" y="251073"/>
                </a:lnTo>
                <a:lnTo>
                  <a:pt x="5541932" y="232765"/>
                </a:lnTo>
                <a:lnTo>
                  <a:pt x="5468953" y="215097"/>
                </a:lnTo>
                <a:lnTo>
                  <a:pt x="5431320" y="206504"/>
                </a:lnTo>
                <a:lnTo>
                  <a:pt x="5392943" y="198074"/>
                </a:lnTo>
                <a:lnTo>
                  <a:pt x="5353838" y="189807"/>
                </a:lnTo>
                <a:lnTo>
                  <a:pt x="5314019" y="181703"/>
                </a:lnTo>
                <a:lnTo>
                  <a:pt x="5273500" y="173764"/>
                </a:lnTo>
                <a:lnTo>
                  <a:pt x="5232296" y="165991"/>
                </a:lnTo>
                <a:lnTo>
                  <a:pt x="5190422" y="158385"/>
                </a:lnTo>
                <a:lnTo>
                  <a:pt x="5147891" y="150945"/>
                </a:lnTo>
                <a:lnTo>
                  <a:pt x="5104720" y="143674"/>
                </a:lnTo>
                <a:lnTo>
                  <a:pt x="5060921" y="136571"/>
                </a:lnTo>
                <a:lnTo>
                  <a:pt x="5016510" y="129638"/>
                </a:lnTo>
                <a:lnTo>
                  <a:pt x="4971501" y="122876"/>
                </a:lnTo>
                <a:lnTo>
                  <a:pt x="4925909" y="116285"/>
                </a:lnTo>
                <a:lnTo>
                  <a:pt x="4879748" y="109866"/>
                </a:lnTo>
                <a:lnTo>
                  <a:pt x="4833033" y="103621"/>
                </a:lnTo>
                <a:lnTo>
                  <a:pt x="4785778" y="97549"/>
                </a:lnTo>
                <a:lnTo>
                  <a:pt x="4737998" y="91652"/>
                </a:lnTo>
                <a:lnTo>
                  <a:pt x="4689707" y="85930"/>
                </a:lnTo>
                <a:lnTo>
                  <a:pt x="4640920" y="80384"/>
                </a:lnTo>
                <a:lnTo>
                  <a:pt x="4591651" y="75016"/>
                </a:lnTo>
                <a:lnTo>
                  <a:pt x="4541915" y="69826"/>
                </a:lnTo>
                <a:lnTo>
                  <a:pt x="4491727" y="64815"/>
                </a:lnTo>
                <a:lnTo>
                  <a:pt x="4441101" y="59983"/>
                </a:lnTo>
                <a:lnTo>
                  <a:pt x="4390051" y="55332"/>
                </a:lnTo>
                <a:lnTo>
                  <a:pt x="4338592" y="50862"/>
                </a:lnTo>
                <a:lnTo>
                  <a:pt x="4286739" y="46574"/>
                </a:lnTo>
                <a:lnTo>
                  <a:pt x="4234505" y="42469"/>
                </a:lnTo>
                <a:lnTo>
                  <a:pt x="4181907" y="38548"/>
                </a:lnTo>
                <a:lnTo>
                  <a:pt x="4128957" y="34811"/>
                </a:lnTo>
                <a:lnTo>
                  <a:pt x="4075671" y="31261"/>
                </a:lnTo>
                <a:lnTo>
                  <a:pt x="4022064" y="27896"/>
                </a:lnTo>
                <a:lnTo>
                  <a:pt x="3968149" y="24718"/>
                </a:lnTo>
                <a:lnTo>
                  <a:pt x="3913941" y="21729"/>
                </a:lnTo>
                <a:lnTo>
                  <a:pt x="3859455" y="18928"/>
                </a:lnTo>
                <a:lnTo>
                  <a:pt x="3804706" y="16316"/>
                </a:lnTo>
                <a:lnTo>
                  <a:pt x="3749707" y="13895"/>
                </a:lnTo>
                <a:lnTo>
                  <a:pt x="3694474" y="11666"/>
                </a:lnTo>
                <a:lnTo>
                  <a:pt x="3639020" y="9628"/>
                </a:lnTo>
                <a:lnTo>
                  <a:pt x="3583361" y="7784"/>
                </a:lnTo>
                <a:lnTo>
                  <a:pt x="3527511" y="6133"/>
                </a:lnTo>
                <a:lnTo>
                  <a:pt x="3471485" y="4676"/>
                </a:lnTo>
                <a:lnTo>
                  <a:pt x="3415296" y="3415"/>
                </a:lnTo>
                <a:lnTo>
                  <a:pt x="3358960" y="2351"/>
                </a:lnTo>
                <a:lnTo>
                  <a:pt x="3302491" y="1483"/>
                </a:lnTo>
                <a:lnTo>
                  <a:pt x="3245904" y="813"/>
                </a:lnTo>
                <a:lnTo>
                  <a:pt x="3189213" y="342"/>
                </a:lnTo>
                <a:lnTo>
                  <a:pt x="3132432" y="71"/>
                </a:lnTo>
                <a:lnTo>
                  <a:pt x="3075577" y="0"/>
                </a:lnTo>
                <a:lnTo>
                  <a:pt x="3018661" y="130"/>
                </a:lnTo>
                <a:lnTo>
                  <a:pt x="2961700" y="462"/>
                </a:lnTo>
                <a:lnTo>
                  <a:pt x="2904707" y="997"/>
                </a:lnTo>
                <a:lnTo>
                  <a:pt x="2847698" y="1735"/>
                </a:lnTo>
                <a:lnTo>
                  <a:pt x="2790686" y="2678"/>
                </a:lnTo>
                <a:lnTo>
                  <a:pt x="2733687" y="3827"/>
                </a:lnTo>
                <a:lnTo>
                  <a:pt x="2676715" y="5181"/>
                </a:lnTo>
                <a:lnTo>
                  <a:pt x="2619784" y="6743"/>
                </a:lnTo>
                <a:lnTo>
                  <a:pt x="2562909" y="8512"/>
                </a:lnTo>
                <a:lnTo>
                  <a:pt x="2506104" y="10490"/>
                </a:lnTo>
                <a:lnTo>
                  <a:pt x="2449385" y="12678"/>
                </a:lnTo>
                <a:lnTo>
                  <a:pt x="2392765" y="15076"/>
                </a:lnTo>
                <a:lnTo>
                  <a:pt x="2336259" y="17685"/>
                </a:lnTo>
                <a:lnTo>
                  <a:pt x="2279882" y="20506"/>
                </a:lnTo>
                <a:lnTo>
                  <a:pt x="2223648" y="23540"/>
                </a:lnTo>
                <a:lnTo>
                  <a:pt x="2167571" y="26787"/>
                </a:lnTo>
                <a:lnTo>
                  <a:pt x="2111667" y="30249"/>
                </a:lnTo>
                <a:lnTo>
                  <a:pt x="2055949" y="33926"/>
                </a:lnTo>
                <a:lnTo>
                  <a:pt x="2000433" y="37820"/>
                </a:lnTo>
                <a:lnTo>
                  <a:pt x="1945133" y="41930"/>
                </a:lnTo>
                <a:lnTo>
                  <a:pt x="1890062" y="46258"/>
                </a:lnTo>
                <a:lnTo>
                  <a:pt x="1835237" y="50804"/>
                </a:lnTo>
                <a:lnTo>
                  <a:pt x="1780671" y="55570"/>
                </a:lnTo>
                <a:lnTo>
                  <a:pt x="1726378" y="60557"/>
                </a:lnTo>
                <a:lnTo>
                  <a:pt x="1672374" y="65764"/>
                </a:lnTo>
                <a:lnTo>
                  <a:pt x="1618674" y="71193"/>
                </a:lnTo>
                <a:lnTo>
                  <a:pt x="1544497" y="79118"/>
                </a:lnTo>
                <a:lnTo>
                  <a:pt x="1471901" y="87374"/>
                </a:lnTo>
                <a:lnTo>
                  <a:pt x="1400898" y="95953"/>
                </a:lnTo>
                <a:lnTo>
                  <a:pt x="1331498" y="104848"/>
                </a:lnTo>
                <a:lnTo>
                  <a:pt x="1263714" y="114051"/>
                </a:lnTo>
                <a:lnTo>
                  <a:pt x="1197559" y="123555"/>
                </a:lnTo>
                <a:lnTo>
                  <a:pt x="1133043" y="133352"/>
                </a:lnTo>
                <a:lnTo>
                  <a:pt x="1070178" y="143434"/>
                </a:lnTo>
                <a:lnTo>
                  <a:pt x="1008978" y="153793"/>
                </a:lnTo>
                <a:lnTo>
                  <a:pt x="949452" y="164423"/>
                </a:lnTo>
                <a:lnTo>
                  <a:pt x="891614" y="175314"/>
                </a:lnTo>
                <a:lnTo>
                  <a:pt x="835475" y="186461"/>
                </a:lnTo>
                <a:lnTo>
                  <a:pt x="781047" y="197855"/>
                </a:lnTo>
                <a:lnTo>
                  <a:pt x="728342" y="209488"/>
                </a:lnTo>
                <a:lnTo>
                  <a:pt x="677372" y="221353"/>
                </a:lnTo>
                <a:lnTo>
                  <a:pt x="628148" y="233442"/>
                </a:lnTo>
                <a:lnTo>
                  <a:pt x="580684" y="245748"/>
                </a:lnTo>
                <a:lnTo>
                  <a:pt x="534989" y="258263"/>
                </a:lnTo>
                <a:lnTo>
                  <a:pt x="491077" y="270980"/>
                </a:lnTo>
                <a:lnTo>
                  <a:pt x="448959" y="283890"/>
                </a:lnTo>
                <a:lnTo>
                  <a:pt x="408647" y="296986"/>
                </a:lnTo>
                <a:lnTo>
                  <a:pt x="370154" y="310260"/>
                </a:lnTo>
                <a:lnTo>
                  <a:pt x="333490" y="323705"/>
                </a:lnTo>
                <a:lnTo>
                  <a:pt x="265700" y="351078"/>
                </a:lnTo>
                <a:lnTo>
                  <a:pt x="205371" y="379043"/>
                </a:lnTo>
                <a:lnTo>
                  <a:pt x="152600" y="407538"/>
                </a:lnTo>
                <a:lnTo>
                  <a:pt x="107481" y="436503"/>
                </a:lnTo>
                <a:lnTo>
                  <a:pt x="70110" y="465876"/>
                </a:lnTo>
                <a:lnTo>
                  <a:pt x="40581" y="495597"/>
                </a:lnTo>
                <a:lnTo>
                  <a:pt x="11200" y="540698"/>
                </a:lnTo>
                <a:lnTo>
                  <a:pt x="0" y="586237"/>
                </a:lnTo>
                <a:lnTo>
                  <a:pt x="361" y="601478"/>
                </a:lnTo>
                <a:lnTo>
                  <a:pt x="13900" y="647282"/>
                </a:lnTo>
                <a:lnTo>
                  <a:pt x="46368" y="693045"/>
                </a:lnTo>
                <a:lnTo>
                  <a:pt x="78687" y="723428"/>
                </a:lnTo>
                <a:lnTo>
                  <a:pt x="119657" y="753640"/>
                </a:lnTo>
                <a:lnTo>
                  <a:pt x="169373" y="783620"/>
                </a:lnTo>
                <a:lnTo>
                  <a:pt x="227930" y="813307"/>
                </a:lnTo>
                <a:lnTo>
                  <a:pt x="295422" y="842639"/>
                </a:lnTo>
                <a:lnTo>
                  <a:pt x="332548" y="857154"/>
                </a:lnTo>
                <a:lnTo>
                  <a:pt x="371944" y="871557"/>
                </a:lnTo>
                <a:lnTo>
                  <a:pt x="432754" y="892090"/>
                </a:lnTo>
                <a:lnTo>
                  <a:pt x="497389" y="912027"/>
                </a:lnTo>
                <a:lnTo>
                  <a:pt x="565729" y="931354"/>
                </a:lnTo>
                <a:lnTo>
                  <a:pt x="637651" y="950060"/>
                </a:lnTo>
                <a:lnTo>
                  <a:pt x="674919" y="959177"/>
                </a:lnTo>
                <a:lnTo>
                  <a:pt x="713036" y="968133"/>
                </a:lnTo>
                <a:lnTo>
                  <a:pt x="751990" y="976928"/>
                </a:lnTo>
                <a:lnTo>
                  <a:pt x="791763" y="985561"/>
                </a:lnTo>
                <a:lnTo>
                  <a:pt x="832341" y="994029"/>
                </a:lnTo>
                <a:lnTo>
                  <a:pt x="873710" y="1002331"/>
                </a:lnTo>
                <a:lnTo>
                  <a:pt x="915853" y="1010465"/>
                </a:lnTo>
                <a:lnTo>
                  <a:pt x="958757" y="1018431"/>
                </a:lnTo>
                <a:lnTo>
                  <a:pt x="1002405" y="1026226"/>
                </a:lnTo>
                <a:lnTo>
                  <a:pt x="1046782" y="1033849"/>
                </a:lnTo>
                <a:lnTo>
                  <a:pt x="1091874" y="1041299"/>
                </a:lnTo>
                <a:lnTo>
                  <a:pt x="1137665" y="1048574"/>
                </a:lnTo>
                <a:lnTo>
                  <a:pt x="1184141" y="1055672"/>
                </a:lnTo>
                <a:lnTo>
                  <a:pt x="1231285" y="1062593"/>
                </a:lnTo>
                <a:lnTo>
                  <a:pt x="1279084" y="1069333"/>
                </a:lnTo>
                <a:lnTo>
                  <a:pt x="1327521" y="1075893"/>
                </a:lnTo>
                <a:lnTo>
                  <a:pt x="1376582" y="1082271"/>
                </a:lnTo>
                <a:lnTo>
                  <a:pt x="1426252" y="1088464"/>
                </a:lnTo>
                <a:lnTo>
                  <a:pt x="1476515" y="1094471"/>
                </a:lnTo>
                <a:lnTo>
                  <a:pt x="1527357" y="1100292"/>
                </a:lnTo>
                <a:lnTo>
                  <a:pt x="1578762" y="1105924"/>
                </a:lnTo>
                <a:lnTo>
                  <a:pt x="1630715" y="1111366"/>
                </a:lnTo>
                <a:lnTo>
                  <a:pt x="1683201" y="1116616"/>
                </a:lnTo>
                <a:lnTo>
                  <a:pt x="1736205" y="1121674"/>
                </a:lnTo>
                <a:lnTo>
                  <a:pt x="1789712" y="1126536"/>
                </a:lnTo>
                <a:lnTo>
                  <a:pt x="1843707" y="1131203"/>
                </a:lnTo>
                <a:lnTo>
                  <a:pt x="1898174" y="1135671"/>
                </a:lnTo>
                <a:lnTo>
                  <a:pt x="1953099" y="1139941"/>
                </a:lnTo>
                <a:lnTo>
                  <a:pt x="2008466" y="1144010"/>
                </a:lnTo>
                <a:lnTo>
                  <a:pt x="2064260" y="1147877"/>
                </a:lnTo>
                <a:lnTo>
                  <a:pt x="2120466" y="1151540"/>
                </a:lnTo>
                <a:lnTo>
                  <a:pt x="2177070" y="1154998"/>
                </a:lnTo>
                <a:lnTo>
                  <a:pt x="2234055" y="1158249"/>
                </a:lnTo>
                <a:lnTo>
                  <a:pt x="2291407" y="1161292"/>
                </a:lnTo>
                <a:lnTo>
                  <a:pt x="2349111" y="1164125"/>
                </a:lnTo>
                <a:lnTo>
                  <a:pt x="2407152" y="1166747"/>
                </a:lnTo>
                <a:lnTo>
                  <a:pt x="2465513" y="1169156"/>
                </a:lnTo>
                <a:lnTo>
                  <a:pt x="2524181" y="1171351"/>
                </a:lnTo>
                <a:lnTo>
                  <a:pt x="2583141" y="1173329"/>
                </a:lnTo>
                <a:lnTo>
                  <a:pt x="2642376" y="1175091"/>
                </a:lnTo>
                <a:lnTo>
                  <a:pt x="2701872" y="1176634"/>
                </a:lnTo>
                <a:lnTo>
                  <a:pt x="2761615" y="1177957"/>
                </a:lnTo>
                <a:lnTo>
                  <a:pt x="2821588" y="1179057"/>
                </a:lnTo>
                <a:lnTo>
                  <a:pt x="2881776" y="1179934"/>
                </a:lnTo>
                <a:lnTo>
                  <a:pt x="2942165" y="1180587"/>
                </a:lnTo>
                <a:lnTo>
                  <a:pt x="3002740" y="1181013"/>
                </a:lnTo>
                <a:lnTo>
                  <a:pt x="3063484" y="1181211"/>
                </a:lnTo>
                <a:lnTo>
                  <a:pt x="3124384" y="1181180"/>
                </a:lnTo>
                <a:lnTo>
                  <a:pt x="3185424" y="1180918"/>
                </a:lnTo>
                <a:lnTo>
                  <a:pt x="3246589" y="1180423"/>
                </a:lnTo>
                <a:lnTo>
                  <a:pt x="3307864" y="1179694"/>
                </a:lnTo>
                <a:lnTo>
                  <a:pt x="3369233" y="1178730"/>
                </a:lnTo>
                <a:lnTo>
                  <a:pt x="3430682" y="1177529"/>
                </a:lnTo>
                <a:lnTo>
                  <a:pt x="5289995" y="193596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1260216"/>
          </a:xfrm>
          <a:prstGeom prst="rect">
            <a:avLst/>
          </a:prstGeom>
        </p:spPr>
        <p:txBody>
          <a:bodyPr vert="horz" wrap="square" lIns="0" tIns="524128" rIns="0" bIns="0" rtlCol="0">
            <a:spAutoFit/>
          </a:bodyPr>
          <a:lstStyle/>
          <a:p>
            <a:pPr marL="2170430">
              <a:lnSpc>
                <a:spcPts val="5700"/>
              </a:lnSpc>
            </a:pPr>
            <a:r>
              <a:rPr sz="4400" b="0" spc="-15" dirty="0">
                <a:latin typeface="Arial Rounded MT Bold"/>
                <a:cs typeface="Arial Rounded MT Bold"/>
              </a:rPr>
              <a:t>Gochis</a:t>
            </a:r>
            <a:r>
              <a:rPr sz="4800" spc="-15" dirty="0">
                <a:solidFill>
                  <a:srgbClr val="FF7C00"/>
                </a:solidFill>
                <a:latin typeface="MS PGothic"/>
                <a:cs typeface="MS PGothic"/>
              </a:rPr>
              <a:t>ō</a:t>
            </a:r>
            <a:r>
              <a:rPr sz="4400" b="0" spc="-15" dirty="0">
                <a:latin typeface="Arial Rounded MT Bold"/>
                <a:cs typeface="Arial Rounded MT Bold"/>
              </a:rPr>
              <a:t>sama</a:t>
            </a:r>
            <a:endParaRPr sz="4400"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0" y="2381250"/>
            <a:ext cx="3657600" cy="335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2473" y="4026916"/>
            <a:ext cx="7552690" cy="137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indent="-12700"/>
            <a:r>
              <a:rPr sz="3200" b="1" spc="-5" dirty="0">
                <a:solidFill>
                  <a:srgbClr val="FF6600"/>
                </a:solidFill>
                <a:latin typeface="Century Gothic"/>
                <a:cs typeface="Century Gothic"/>
              </a:rPr>
              <a:t>You </a:t>
            </a:r>
            <a:r>
              <a:rPr sz="3200" b="1" dirty="0">
                <a:solidFill>
                  <a:srgbClr val="FF6600"/>
                </a:solidFill>
                <a:latin typeface="Century Gothic"/>
                <a:cs typeface="Century Gothic"/>
              </a:rPr>
              <a:t>may </a:t>
            </a:r>
            <a:r>
              <a:rPr sz="3200" b="1" spc="-5" dirty="0">
                <a:solidFill>
                  <a:srgbClr val="FF6600"/>
                </a:solidFill>
                <a:latin typeface="Century Gothic"/>
                <a:cs typeface="Century Gothic"/>
              </a:rPr>
              <a:t>keep chopsticks and</a:t>
            </a:r>
            <a:r>
              <a:rPr sz="3200" b="1" spc="-60" dirty="0">
                <a:solidFill>
                  <a:srgbClr val="FF6600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FF6600"/>
                </a:solidFill>
                <a:latin typeface="Century Gothic"/>
                <a:cs typeface="Century Gothic"/>
              </a:rPr>
              <a:t>erasers</a:t>
            </a:r>
            <a:endParaRPr sz="3200">
              <a:latin typeface="Century Gothic"/>
              <a:cs typeface="Century Gothic"/>
            </a:endParaRPr>
          </a:p>
          <a:p>
            <a:pPr>
              <a:spcBef>
                <a:spcPts val="25"/>
              </a:spcBef>
            </a:pPr>
            <a:endParaRPr sz="2550">
              <a:latin typeface="Times New Roman"/>
              <a:cs typeface="Times New Roman"/>
            </a:endParaRPr>
          </a:p>
          <a:p>
            <a:pPr marL="24765"/>
            <a:r>
              <a:rPr sz="3200" b="1" dirty="0">
                <a:solidFill>
                  <a:srgbClr val="339966"/>
                </a:solidFill>
                <a:latin typeface="Century Gothic"/>
                <a:cs typeface="Century Gothic"/>
              </a:rPr>
              <a:t>Please </a:t>
            </a:r>
            <a:r>
              <a:rPr sz="3200" b="1" spc="-5" dirty="0">
                <a:solidFill>
                  <a:srgbClr val="339966"/>
                </a:solidFill>
                <a:latin typeface="Century Gothic"/>
                <a:cs typeface="Century Gothic"/>
              </a:rPr>
              <a:t>place </a:t>
            </a:r>
            <a:r>
              <a:rPr sz="3200" b="1" dirty="0">
                <a:solidFill>
                  <a:srgbClr val="339966"/>
                </a:solidFill>
                <a:latin typeface="Century Gothic"/>
                <a:cs typeface="Century Gothic"/>
              </a:rPr>
              <a:t>them into </a:t>
            </a:r>
            <a:r>
              <a:rPr sz="3200" b="1" spc="-5" dirty="0">
                <a:solidFill>
                  <a:srgbClr val="339966"/>
                </a:solidFill>
                <a:latin typeface="Century Gothic"/>
                <a:cs typeface="Century Gothic"/>
              </a:rPr>
              <a:t>your desk</a:t>
            </a:r>
            <a:r>
              <a:rPr sz="3200" b="1" spc="-85" dirty="0">
                <a:solidFill>
                  <a:srgbClr val="339966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339966"/>
                </a:solidFill>
                <a:latin typeface="Century Gothic"/>
                <a:cs typeface="Century Gothic"/>
              </a:rPr>
              <a:t>now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785792"/>
          </a:xfrm>
          <a:prstGeom prst="rect">
            <a:avLst/>
          </a:prstGeom>
        </p:spPr>
        <p:txBody>
          <a:bodyPr vert="horz" wrap="square" lIns="0" tIns="168592" rIns="0" bIns="0" rtlCol="0">
            <a:spAutoFit/>
          </a:bodyPr>
          <a:lstStyle/>
          <a:p>
            <a:pPr marL="1433195"/>
            <a:r>
              <a:rPr sz="4000" spc="-55" dirty="0">
                <a:solidFill>
                  <a:srgbClr val="000066"/>
                </a:solidFill>
                <a:latin typeface="Arial Rounded MT Bold"/>
                <a:cs typeface="Arial Rounded MT Bold"/>
              </a:rPr>
              <a:t>We </a:t>
            </a:r>
            <a:r>
              <a:rPr sz="4000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will collect all</a:t>
            </a:r>
            <a:r>
              <a:rPr sz="4000" spc="-10" dirty="0">
                <a:solidFill>
                  <a:srgbClr val="000066"/>
                </a:solidFill>
                <a:latin typeface="Arial Rounded MT Bold"/>
                <a:cs typeface="Arial Rounded MT Bold"/>
              </a:rPr>
              <a:t> </a:t>
            </a:r>
            <a:r>
              <a:rPr sz="4000" spc="-5" dirty="0">
                <a:solidFill>
                  <a:srgbClr val="000066"/>
                </a:solidFill>
                <a:latin typeface="Arial Rounded MT Bold"/>
                <a:cs typeface="Arial Rounded MT Bold"/>
              </a:rPr>
              <a:t>bowls</a:t>
            </a:r>
            <a:endParaRPr sz="40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8200" y="1219200"/>
            <a:ext cx="2895600" cy="2170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2189" y="151767"/>
            <a:ext cx="11575625" cy="877803"/>
          </a:xfrm>
          <a:prstGeom prst="rect">
            <a:avLst/>
          </a:prstGeom>
        </p:spPr>
        <p:txBody>
          <a:bodyPr vert="horz" wrap="square" lIns="0" tIns="198754" rIns="0" bIns="0" rtlCol="0">
            <a:spAutoFit/>
          </a:bodyPr>
          <a:lstStyle/>
          <a:p>
            <a:pPr marL="88900"/>
            <a:r>
              <a:rPr sz="4400" spc="-5" dirty="0"/>
              <a:t>Jan–ken-pon!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5F90A1BE-D6E9-400A-94F0-9B968EA0A0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6D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43138" y="6232525"/>
            <a:ext cx="46355" cy="43180"/>
          </a:xfrm>
          <a:custGeom>
            <a:avLst/>
            <a:gdLst/>
            <a:ahLst/>
            <a:cxnLst/>
            <a:rect l="l" t="t" r="r" b="b"/>
            <a:pathLst>
              <a:path w="46354" h="43179">
                <a:moveTo>
                  <a:pt x="2327" y="16829"/>
                </a:moveTo>
                <a:lnTo>
                  <a:pt x="36512" y="42862"/>
                </a:lnTo>
                <a:lnTo>
                  <a:pt x="40009" y="35718"/>
                </a:lnTo>
                <a:lnTo>
                  <a:pt x="41870" y="28575"/>
                </a:lnTo>
                <a:lnTo>
                  <a:pt x="43433" y="21431"/>
                </a:lnTo>
                <a:lnTo>
                  <a:pt x="43722" y="20637"/>
                </a:lnTo>
                <a:lnTo>
                  <a:pt x="3175" y="20637"/>
                </a:lnTo>
                <a:lnTo>
                  <a:pt x="2327" y="16829"/>
                </a:lnTo>
                <a:close/>
              </a:path>
              <a:path w="46354" h="43179">
                <a:moveTo>
                  <a:pt x="44943" y="12700"/>
                </a:moveTo>
                <a:lnTo>
                  <a:pt x="3175" y="12700"/>
                </a:lnTo>
                <a:lnTo>
                  <a:pt x="3175" y="20637"/>
                </a:lnTo>
                <a:lnTo>
                  <a:pt x="43722" y="20637"/>
                </a:lnTo>
                <a:lnTo>
                  <a:pt x="46037" y="14287"/>
                </a:lnTo>
                <a:lnTo>
                  <a:pt x="44943" y="12700"/>
                </a:lnTo>
                <a:close/>
              </a:path>
              <a:path w="46354" h="43179">
                <a:moveTo>
                  <a:pt x="22225" y="0"/>
                </a:moveTo>
                <a:lnTo>
                  <a:pt x="12774" y="1661"/>
                </a:lnTo>
                <a:lnTo>
                  <a:pt x="4960" y="4960"/>
                </a:lnTo>
                <a:lnTo>
                  <a:pt x="1016" y="10938"/>
                </a:lnTo>
                <a:lnTo>
                  <a:pt x="2327" y="16829"/>
                </a:lnTo>
                <a:lnTo>
                  <a:pt x="3175" y="14287"/>
                </a:lnTo>
                <a:lnTo>
                  <a:pt x="3175" y="12700"/>
                </a:lnTo>
                <a:lnTo>
                  <a:pt x="44943" y="12700"/>
                </a:lnTo>
                <a:lnTo>
                  <a:pt x="41423" y="7590"/>
                </a:lnTo>
                <a:lnTo>
                  <a:pt x="36512" y="3571"/>
                </a:lnTo>
                <a:lnTo>
                  <a:pt x="30410" y="1339"/>
                </a:lnTo>
                <a:lnTo>
                  <a:pt x="22225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32051" y="6269063"/>
            <a:ext cx="85725" cy="79375"/>
          </a:xfrm>
          <a:custGeom>
            <a:avLst/>
            <a:gdLst/>
            <a:ahLst/>
            <a:cxnLst/>
            <a:rect l="l" t="t" r="r" b="b"/>
            <a:pathLst>
              <a:path w="85725" h="79375">
                <a:moveTo>
                  <a:pt x="6350" y="32677"/>
                </a:moveTo>
                <a:lnTo>
                  <a:pt x="0" y="36487"/>
                </a:lnTo>
                <a:lnTo>
                  <a:pt x="1587" y="46012"/>
                </a:lnTo>
                <a:lnTo>
                  <a:pt x="4762" y="50775"/>
                </a:lnTo>
                <a:lnTo>
                  <a:pt x="11112" y="58712"/>
                </a:lnTo>
                <a:lnTo>
                  <a:pt x="22423" y="62160"/>
                </a:lnTo>
                <a:lnTo>
                  <a:pt x="31353" y="67245"/>
                </a:lnTo>
                <a:lnTo>
                  <a:pt x="39687" y="73223"/>
                </a:lnTo>
                <a:lnTo>
                  <a:pt x="49212" y="79350"/>
                </a:lnTo>
                <a:lnTo>
                  <a:pt x="58266" y="75604"/>
                </a:lnTo>
                <a:lnTo>
                  <a:pt x="63301" y="69626"/>
                </a:lnTo>
                <a:lnTo>
                  <a:pt x="66848" y="62160"/>
                </a:lnTo>
                <a:lnTo>
                  <a:pt x="71437" y="53950"/>
                </a:lnTo>
                <a:lnTo>
                  <a:pt x="79375" y="49187"/>
                </a:lnTo>
                <a:lnTo>
                  <a:pt x="82550" y="46012"/>
                </a:lnTo>
                <a:lnTo>
                  <a:pt x="85725" y="36487"/>
                </a:lnTo>
                <a:lnTo>
                  <a:pt x="84772" y="34900"/>
                </a:lnTo>
                <a:lnTo>
                  <a:pt x="6350" y="34900"/>
                </a:lnTo>
                <a:lnTo>
                  <a:pt x="6350" y="32677"/>
                </a:lnTo>
                <a:close/>
              </a:path>
              <a:path w="85725" h="79375">
                <a:moveTo>
                  <a:pt x="34304" y="0"/>
                </a:moveTo>
                <a:lnTo>
                  <a:pt x="28773" y="967"/>
                </a:lnTo>
                <a:lnTo>
                  <a:pt x="25920" y="5804"/>
                </a:lnTo>
                <a:lnTo>
                  <a:pt x="23812" y="15850"/>
                </a:lnTo>
                <a:lnTo>
                  <a:pt x="19744" y="21505"/>
                </a:lnTo>
                <a:lnTo>
                  <a:pt x="16271" y="26565"/>
                </a:lnTo>
                <a:lnTo>
                  <a:pt x="12203" y="31030"/>
                </a:lnTo>
                <a:lnTo>
                  <a:pt x="6350" y="34900"/>
                </a:lnTo>
                <a:lnTo>
                  <a:pt x="84772" y="34900"/>
                </a:lnTo>
                <a:lnTo>
                  <a:pt x="80962" y="28550"/>
                </a:lnTo>
                <a:lnTo>
                  <a:pt x="79375" y="22200"/>
                </a:lnTo>
                <a:lnTo>
                  <a:pt x="71437" y="17437"/>
                </a:lnTo>
                <a:lnTo>
                  <a:pt x="63425" y="15626"/>
                </a:lnTo>
                <a:lnTo>
                  <a:pt x="56157" y="12476"/>
                </a:lnTo>
                <a:lnTo>
                  <a:pt x="49783" y="7838"/>
                </a:lnTo>
                <a:lnTo>
                  <a:pt x="44450" y="1562"/>
                </a:lnTo>
                <a:lnTo>
                  <a:pt x="34304" y="0"/>
                </a:lnTo>
                <a:close/>
              </a:path>
              <a:path w="85725" h="79375">
                <a:moveTo>
                  <a:pt x="6350" y="28550"/>
                </a:moveTo>
                <a:lnTo>
                  <a:pt x="6350" y="32677"/>
                </a:lnTo>
                <a:lnTo>
                  <a:pt x="7937" y="31725"/>
                </a:lnTo>
                <a:lnTo>
                  <a:pt x="6350" y="2855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0124" y="6238876"/>
            <a:ext cx="82550" cy="85725"/>
          </a:xfrm>
          <a:custGeom>
            <a:avLst/>
            <a:gdLst/>
            <a:ahLst/>
            <a:cxnLst/>
            <a:rect l="l" t="t" r="r" b="b"/>
            <a:pathLst>
              <a:path w="82550" h="85725">
                <a:moveTo>
                  <a:pt x="11062" y="42614"/>
                </a:moveTo>
                <a:lnTo>
                  <a:pt x="6424" y="43656"/>
                </a:lnTo>
                <a:lnTo>
                  <a:pt x="3274" y="48269"/>
                </a:lnTo>
                <a:lnTo>
                  <a:pt x="1463" y="55562"/>
                </a:lnTo>
                <a:lnTo>
                  <a:pt x="0" y="59134"/>
                </a:lnTo>
                <a:lnTo>
                  <a:pt x="28575" y="85030"/>
                </a:lnTo>
                <a:lnTo>
                  <a:pt x="36388" y="85725"/>
                </a:lnTo>
                <a:lnTo>
                  <a:pt x="45070" y="84137"/>
                </a:lnTo>
                <a:lnTo>
                  <a:pt x="52263" y="81359"/>
                </a:lnTo>
                <a:lnTo>
                  <a:pt x="58266" y="76795"/>
                </a:lnTo>
                <a:lnTo>
                  <a:pt x="63375" y="69850"/>
                </a:lnTo>
                <a:lnTo>
                  <a:pt x="59084" y="61317"/>
                </a:lnTo>
                <a:lnTo>
                  <a:pt x="56430" y="53975"/>
                </a:lnTo>
                <a:lnTo>
                  <a:pt x="56455" y="46632"/>
                </a:lnTo>
                <a:lnTo>
                  <a:pt x="56716" y="46037"/>
                </a:lnTo>
                <a:lnTo>
                  <a:pt x="17338" y="46037"/>
                </a:lnTo>
                <a:lnTo>
                  <a:pt x="11062" y="42614"/>
                </a:lnTo>
                <a:close/>
              </a:path>
              <a:path w="82550" h="85725">
                <a:moveTo>
                  <a:pt x="79250" y="0"/>
                </a:moveTo>
                <a:lnTo>
                  <a:pt x="72603" y="5481"/>
                </a:lnTo>
                <a:lnTo>
                  <a:pt x="66550" y="11707"/>
                </a:lnTo>
                <a:lnTo>
                  <a:pt x="60498" y="17636"/>
                </a:lnTo>
                <a:lnTo>
                  <a:pt x="53850" y="22225"/>
                </a:lnTo>
                <a:lnTo>
                  <a:pt x="43457" y="26392"/>
                </a:lnTo>
                <a:lnTo>
                  <a:pt x="34999" y="32940"/>
                </a:lnTo>
                <a:lnTo>
                  <a:pt x="26838" y="40084"/>
                </a:lnTo>
                <a:lnTo>
                  <a:pt x="17338" y="46037"/>
                </a:lnTo>
                <a:lnTo>
                  <a:pt x="56716" y="46037"/>
                </a:lnTo>
                <a:lnTo>
                  <a:pt x="60200" y="38100"/>
                </a:lnTo>
                <a:lnTo>
                  <a:pt x="69874" y="31030"/>
                </a:lnTo>
                <a:lnTo>
                  <a:pt x="78060" y="22026"/>
                </a:lnTo>
                <a:lnTo>
                  <a:pt x="82078" y="11534"/>
                </a:lnTo>
                <a:lnTo>
                  <a:pt x="79250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43213" y="6202164"/>
            <a:ext cx="69215" cy="60960"/>
          </a:xfrm>
          <a:custGeom>
            <a:avLst/>
            <a:gdLst/>
            <a:ahLst/>
            <a:cxnLst/>
            <a:rect l="l" t="t" r="r" b="b"/>
            <a:pathLst>
              <a:path w="69215" h="60960">
                <a:moveTo>
                  <a:pt x="9152" y="0"/>
                </a:moveTo>
                <a:lnTo>
                  <a:pt x="3373" y="4167"/>
                </a:lnTo>
                <a:lnTo>
                  <a:pt x="1463" y="14287"/>
                </a:lnTo>
                <a:lnTo>
                  <a:pt x="0" y="30360"/>
                </a:lnTo>
                <a:lnTo>
                  <a:pt x="0" y="49410"/>
                </a:lnTo>
                <a:lnTo>
                  <a:pt x="11013" y="55612"/>
                </a:lnTo>
                <a:lnTo>
                  <a:pt x="22621" y="58539"/>
                </a:lnTo>
                <a:lnTo>
                  <a:pt x="34825" y="59680"/>
                </a:lnTo>
                <a:lnTo>
                  <a:pt x="47625" y="60523"/>
                </a:lnTo>
                <a:lnTo>
                  <a:pt x="58390" y="56951"/>
                </a:lnTo>
                <a:lnTo>
                  <a:pt x="65881" y="50998"/>
                </a:lnTo>
                <a:lnTo>
                  <a:pt x="68609" y="42664"/>
                </a:lnTo>
                <a:lnTo>
                  <a:pt x="65087" y="31948"/>
                </a:lnTo>
                <a:lnTo>
                  <a:pt x="49460" y="28351"/>
                </a:lnTo>
                <a:lnTo>
                  <a:pt x="40084" y="22225"/>
                </a:lnTo>
                <a:lnTo>
                  <a:pt x="32494" y="13419"/>
                </a:lnTo>
                <a:lnTo>
                  <a:pt x="22225" y="1785"/>
                </a:lnTo>
                <a:lnTo>
                  <a:pt x="9152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0376" y="342900"/>
            <a:ext cx="179705" cy="195580"/>
          </a:xfrm>
          <a:custGeom>
            <a:avLst/>
            <a:gdLst/>
            <a:ahLst/>
            <a:cxnLst/>
            <a:rect l="l" t="t" r="r" b="b"/>
            <a:pathLst>
              <a:path w="179704" h="195579">
                <a:moveTo>
                  <a:pt x="176212" y="0"/>
                </a:moveTo>
                <a:lnTo>
                  <a:pt x="128661" y="15701"/>
                </a:lnTo>
                <a:lnTo>
                  <a:pt x="97035" y="42267"/>
                </a:lnTo>
                <a:lnTo>
                  <a:pt x="72851" y="77465"/>
                </a:lnTo>
                <a:lnTo>
                  <a:pt x="47625" y="119062"/>
                </a:lnTo>
                <a:lnTo>
                  <a:pt x="31477" y="140493"/>
                </a:lnTo>
                <a:lnTo>
                  <a:pt x="19645" y="153590"/>
                </a:lnTo>
                <a:lnTo>
                  <a:pt x="9897" y="167282"/>
                </a:lnTo>
                <a:lnTo>
                  <a:pt x="0" y="190500"/>
                </a:lnTo>
                <a:lnTo>
                  <a:pt x="38100" y="195262"/>
                </a:lnTo>
                <a:lnTo>
                  <a:pt x="77837" y="169143"/>
                </a:lnTo>
                <a:lnTo>
                  <a:pt x="114300" y="142279"/>
                </a:lnTo>
                <a:lnTo>
                  <a:pt x="144809" y="109760"/>
                </a:lnTo>
                <a:lnTo>
                  <a:pt x="166687" y="66675"/>
                </a:lnTo>
                <a:lnTo>
                  <a:pt x="179189" y="17115"/>
                </a:lnTo>
                <a:lnTo>
                  <a:pt x="176212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9B03F0-2D03-4AD6-B33D-262E7445B1D1}"/>
              </a:ext>
            </a:extLst>
          </p:cNvPr>
          <p:cNvSpPr/>
          <p:nvPr/>
        </p:nvSpPr>
        <p:spPr>
          <a:xfrm>
            <a:off x="0" y="-9525"/>
            <a:ext cx="6386512" cy="6562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19640" y="6294120"/>
            <a:ext cx="889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000" dirty="0">
                <a:solidFill>
                  <a:srgbClr val="79A9AF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10918" y="2045751"/>
            <a:ext cx="1543050" cy="1543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58000" y="3962400"/>
            <a:ext cx="2224500" cy="1798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70995" y="2108573"/>
            <a:ext cx="1851025" cy="1385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1400" y="4125793"/>
            <a:ext cx="2366962" cy="16065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50622" y="669175"/>
            <a:ext cx="7111542" cy="8395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88255" y="762799"/>
            <a:ext cx="7020559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866140" algn="l"/>
                <a:tab pos="1898650" algn="l"/>
                <a:tab pos="3274060" algn="l"/>
                <a:tab pos="4842510" algn="l"/>
              </a:tabLst>
            </a:pPr>
            <a:r>
              <a:rPr sz="4000" dirty="0">
                <a:solidFill>
                  <a:srgbClr val="FFFF00"/>
                </a:solidFill>
              </a:rPr>
              <a:t>Do	</a:t>
            </a:r>
            <a:r>
              <a:rPr sz="4000" spc="-5" dirty="0">
                <a:solidFill>
                  <a:srgbClr val="FFFF00"/>
                </a:solidFill>
              </a:rPr>
              <a:t>you	know	these	symbols?</a:t>
            </a:r>
            <a:endParaRPr sz="400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79A9AF"/>
                </a:solidFill>
              </a:rPr>
              <a:t>©Japan-America Society of State of</a:t>
            </a:r>
            <a:r>
              <a:rPr spc="-95" dirty="0">
                <a:solidFill>
                  <a:srgbClr val="79A9AF"/>
                </a:solidFill>
              </a:rPr>
              <a:t> </a:t>
            </a:r>
            <a:r>
              <a:rPr spc="-15" dirty="0">
                <a:solidFill>
                  <a:srgbClr val="79A9AF"/>
                </a:solidFill>
              </a:rPr>
              <a:t>Washington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b="10690"/>
          <a:stretch/>
        </p:blipFill>
        <p:spPr>
          <a:xfrm>
            <a:off x="4953000" y="2108571"/>
            <a:ext cx="2069032" cy="1385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79248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07740" y="1828801"/>
            <a:ext cx="6874509" cy="4172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99200" marR="5080" algn="r">
              <a:lnSpc>
                <a:spcPts val="5700"/>
              </a:lnSpc>
            </a:pPr>
            <a:r>
              <a:rPr sz="4800" b="1" spc="-15" dirty="0">
                <a:solidFill>
                  <a:srgbClr val="FF6600"/>
                </a:solidFill>
                <a:latin typeface="MS PGothic"/>
                <a:cs typeface="MS PGothic"/>
              </a:rPr>
              <a:t>そ  </a:t>
            </a:r>
            <a:r>
              <a:rPr sz="4800" b="1" spc="-20" dirty="0">
                <a:solidFill>
                  <a:srgbClr val="FF6600"/>
                </a:solidFill>
                <a:latin typeface="MS PGothic"/>
                <a:cs typeface="MS PGothic"/>
              </a:rPr>
              <a:t>う</a:t>
            </a:r>
            <a:endParaRPr sz="4800">
              <a:latin typeface="MS PGothic"/>
              <a:cs typeface="MS PGothic"/>
            </a:endParaRPr>
          </a:p>
          <a:p>
            <a:pPr marL="6299200">
              <a:lnSpc>
                <a:spcPts val="5620"/>
              </a:lnSpc>
            </a:pPr>
            <a:r>
              <a:rPr sz="4800" b="1" spc="-20" dirty="0">
                <a:solidFill>
                  <a:srgbClr val="FF6600"/>
                </a:solidFill>
                <a:latin typeface="MS PGothic"/>
                <a:cs typeface="MS PGothic"/>
              </a:rPr>
              <a:t>じ</a:t>
            </a:r>
            <a:endParaRPr sz="4800">
              <a:latin typeface="MS PGothic"/>
              <a:cs typeface="MS PGothic"/>
            </a:endParaRPr>
          </a:p>
          <a:p>
            <a:pPr>
              <a:lnSpc>
                <a:spcPct val="100000"/>
              </a:lnSpc>
            </a:pPr>
            <a:endParaRPr sz="48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4150">
              <a:latin typeface="Times New Roman"/>
              <a:cs typeface="Times New Roman"/>
            </a:endParaRPr>
          </a:p>
          <a:p>
            <a:pPr marL="12700"/>
            <a:r>
              <a:rPr sz="4000" b="1" spc="-5" dirty="0">
                <a:solidFill>
                  <a:srgbClr val="FFFF00"/>
                </a:solidFill>
                <a:latin typeface="Comic Sans MS"/>
                <a:cs typeface="Comic Sans MS"/>
              </a:rPr>
              <a:t>School</a:t>
            </a:r>
            <a:r>
              <a:rPr sz="4000" b="1" spc="-9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4000" b="1" spc="-5" dirty="0">
                <a:solidFill>
                  <a:srgbClr val="FFFF00"/>
                </a:solidFill>
                <a:latin typeface="Comic Sans MS"/>
                <a:cs typeface="Comic Sans MS"/>
              </a:rPr>
              <a:t>Cleaning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30987" y="674688"/>
            <a:ext cx="3802062" cy="2790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00826" y="3551238"/>
            <a:ext cx="3832225" cy="1585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632460"/>
            <a:r>
              <a:rPr sz="2400" spc="-10" dirty="0">
                <a:solidFill>
                  <a:srgbClr val="FF9933"/>
                </a:solidFill>
                <a:latin typeface="Arial"/>
                <a:cs typeface="Arial"/>
              </a:rPr>
              <a:t>What’s</a:t>
            </a:r>
            <a:r>
              <a:rPr sz="2400" spc="-9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9933"/>
                </a:solidFill>
                <a:latin typeface="Arial"/>
                <a:cs typeface="Arial"/>
              </a:rPr>
              <a:t>this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91562" y="4547654"/>
            <a:ext cx="661035" cy="610870"/>
          </a:xfrm>
          <a:custGeom>
            <a:avLst/>
            <a:gdLst/>
            <a:ahLst/>
            <a:cxnLst/>
            <a:rect l="l" t="t" r="r" b="b"/>
            <a:pathLst>
              <a:path w="661034" h="610870">
                <a:moveTo>
                  <a:pt x="406217" y="46367"/>
                </a:moveTo>
                <a:lnTo>
                  <a:pt x="234086" y="46367"/>
                </a:lnTo>
                <a:lnTo>
                  <a:pt x="252298" y="46837"/>
                </a:lnTo>
                <a:lnTo>
                  <a:pt x="270001" y="48044"/>
                </a:lnTo>
                <a:lnTo>
                  <a:pt x="307949" y="55359"/>
                </a:lnTo>
                <a:lnTo>
                  <a:pt x="344525" y="68148"/>
                </a:lnTo>
                <a:lnTo>
                  <a:pt x="402424" y="102679"/>
                </a:lnTo>
                <a:lnTo>
                  <a:pt x="441134" y="138214"/>
                </a:lnTo>
                <a:lnTo>
                  <a:pt x="466813" y="172466"/>
                </a:lnTo>
                <a:lnTo>
                  <a:pt x="486803" y="222097"/>
                </a:lnTo>
                <a:lnTo>
                  <a:pt x="488169" y="238645"/>
                </a:lnTo>
                <a:lnTo>
                  <a:pt x="488122" y="245148"/>
                </a:lnTo>
                <a:lnTo>
                  <a:pt x="482612" y="285369"/>
                </a:lnTo>
                <a:lnTo>
                  <a:pt x="469671" y="315061"/>
                </a:lnTo>
                <a:lnTo>
                  <a:pt x="463689" y="329171"/>
                </a:lnTo>
                <a:lnTo>
                  <a:pt x="425069" y="374713"/>
                </a:lnTo>
                <a:lnTo>
                  <a:pt x="392569" y="395566"/>
                </a:lnTo>
                <a:lnTo>
                  <a:pt x="356450" y="409727"/>
                </a:lnTo>
                <a:lnTo>
                  <a:pt x="318617" y="419544"/>
                </a:lnTo>
                <a:lnTo>
                  <a:pt x="280098" y="432104"/>
                </a:lnTo>
                <a:lnTo>
                  <a:pt x="242989" y="447738"/>
                </a:lnTo>
                <a:lnTo>
                  <a:pt x="208025" y="472262"/>
                </a:lnTo>
                <a:lnTo>
                  <a:pt x="175818" y="508241"/>
                </a:lnTo>
                <a:lnTo>
                  <a:pt x="127025" y="581050"/>
                </a:lnTo>
                <a:lnTo>
                  <a:pt x="170967" y="610501"/>
                </a:lnTo>
                <a:lnTo>
                  <a:pt x="201041" y="565632"/>
                </a:lnTo>
                <a:lnTo>
                  <a:pt x="223266" y="541096"/>
                </a:lnTo>
                <a:lnTo>
                  <a:pt x="244563" y="526592"/>
                </a:lnTo>
                <a:lnTo>
                  <a:pt x="267703" y="519709"/>
                </a:lnTo>
                <a:lnTo>
                  <a:pt x="291071" y="519391"/>
                </a:lnTo>
                <a:lnTo>
                  <a:pt x="537712" y="519391"/>
                </a:lnTo>
                <a:lnTo>
                  <a:pt x="566204" y="504456"/>
                </a:lnTo>
                <a:lnTo>
                  <a:pt x="600062" y="478116"/>
                </a:lnTo>
                <a:lnTo>
                  <a:pt x="629996" y="443814"/>
                </a:lnTo>
                <a:lnTo>
                  <a:pt x="649351" y="404558"/>
                </a:lnTo>
                <a:lnTo>
                  <a:pt x="658749" y="362902"/>
                </a:lnTo>
                <a:lnTo>
                  <a:pt x="660806" y="340829"/>
                </a:lnTo>
                <a:lnTo>
                  <a:pt x="658977" y="319354"/>
                </a:lnTo>
                <a:lnTo>
                  <a:pt x="647953" y="273608"/>
                </a:lnTo>
                <a:lnTo>
                  <a:pt x="626795" y="227444"/>
                </a:lnTo>
                <a:lnTo>
                  <a:pt x="596087" y="183426"/>
                </a:lnTo>
                <a:lnTo>
                  <a:pt x="553935" y="139192"/>
                </a:lnTo>
                <a:lnTo>
                  <a:pt x="500786" y="99314"/>
                </a:lnTo>
                <a:lnTo>
                  <a:pt x="461937" y="74345"/>
                </a:lnTo>
                <a:lnTo>
                  <a:pt x="424319" y="54470"/>
                </a:lnTo>
                <a:lnTo>
                  <a:pt x="406217" y="46367"/>
                </a:lnTo>
                <a:close/>
              </a:path>
              <a:path w="661034" h="610870">
                <a:moveTo>
                  <a:pt x="537712" y="519391"/>
                </a:moveTo>
                <a:lnTo>
                  <a:pt x="291071" y="519391"/>
                </a:lnTo>
                <a:lnTo>
                  <a:pt x="312966" y="521271"/>
                </a:lnTo>
                <a:lnTo>
                  <a:pt x="333692" y="526630"/>
                </a:lnTo>
                <a:lnTo>
                  <a:pt x="353110" y="532193"/>
                </a:lnTo>
                <a:lnTo>
                  <a:pt x="369354" y="535609"/>
                </a:lnTo>
                <a:lnTo>
                  <a:pt x="393636" y="539089"/>
                </a:lnTo>
                <a:lnTo>
                  <a:pt x="422795" y="540512"/>
                </a:lnTo>
                <a:lnTo>
                  <a:pt x="457301" y="539115"/>
                </a:lnTo>
                <a:lnTo>
                  <a:pt x="493471" y="533514"/>
                </a:lnTo>
                <a:lnTo>
                  <a:pt x="530517" y="523163"/>
                </a:lnTo>
                <a:lnTo>
                  <a:pt x="537712" y="519391"/>
                </a:lnTo>
                <a:close/>
              </a:path>
              <a:path w="661034" h="610870">
                <a:moveTo>
                  <a:pt x="214210" y="0"/>
                </a:moveTo>
                <a:lnTo>
                  <a:pt x="154660" y="5930"/>
                </a:lnTo>
                <a:lnTo>
                  <a:pt x="102743" y="21221"/>
                </a:lnTo>
                <a:lnTo>
                  <a:pt x="59524" y="47688"/>
                </a:lnTo>
                <a:lnTo>
                  <a:pt x="27812" y="82931"/>
                </a:lnTo>
                <a:lnTo>
                  <a:pt x="8839" y="118173"/>
                </a:lnTo>
                <a:lnTo>
                  <a:pt x="0" y="153809"/>
                </a:lnTo>
                <a:lnTo>
                  <a:pt x="1701" y="172008"/>
                </a:lnTo>
                <a:lnTo>
                  <a:pt x="21526" y="209804"/>
                </a:lnTo>
                <a:lnTo>
                  <a:pt x="56616" y="238645"/>
                </a:lnTo>
                <a:lnTo>
                  <a:pt x="91478" y="247091"/>
                </a:lnTo>
                <a:lnTo>
                  <a:pt x="108584" y="245757"/>
                </a:lnTo>
                <a:lnTo>
                  <a:pt x="154000" y="222897"/>
                </a:lnTo>
                <a:lnTo>
                  <a:pt x="176491" y="177228"/>
                </a:lnTo>
                <a:lnTo>
                  <a:pt x="166839" y="125996"/>
                </a:lnTo>
                <a:lnTo>
                  <a:pt x="129971" y="84239"/>
                </a:lnTo>
                <a:lnTo>
                  <a:pt x="129171" y="83705"/>
                </a:lnTo>
                <a:lnTo>
                  <a:pt x="130398" y="83705"/>
                </a:lnTo>
                <a:lnTo>
                  <a:pt x="169494" y="56362"/>
                </a:lnTo>
                <a:lnTo>
                  <a:pt x="216192" y="47155"/>
                </a:lnTo>
                <a:lnTo>
                  <a:pt x="234086" y="46367"/>
                </a:lnTo>
                <a:lnTo>
                  <a:pt x="406217" y="46367"/>
                </a:lnTo>
                <a:lnTo>
                  <a:pt x="386016" y="37325"/>
                </a:lnTo>
                <a:lnTo>
                  <a:pt x="349935" y="23799"/>
                </a:lnTo>
                <a:lnTo>
                  <a:pt x="313956" y="13550"/>
                </a:lnTo>
                <a:lnTo>
                  <a:pt x="279400" y="6388"/>
                </a:lnTo>
                <a:lnTo>
                  <a:pt x="245948" y="1016"/>
                </a:lnTo>
                <a:lnTo>
                  <a:pt x="214210" y="0"/>
                </a:lnTo>
                <a:close/>
              </a:path>
              <a:path w="661034" h="610870">
                <a:moveTo>
                  <a:pt x="130398" y="83705"/>
                </a:moveTo>
                <a:lnTo>
                  <a:pt x="129171" y="83705"/>
                </a:lnTo>
                <a:lnTo>
                  <a:pt x="129971" y="84239"/>
                </a:lnTo>
                <a:lnTo>
                  <a:pt x="130398" y="83705"/>
                </a:lnTo>
                <a:close/>
              </a:path>
            </a:pathLst>
          </a:custGeom>
          <a:solidFill>
            <a:srgbClr val="004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83039" y="5162829"/>
            <a:ext cx="173990" cy="180340"/>
          </a:xfrm>
          <a:custGeom>
            <a:avLst/>
            <a:gdLst/>
            <a:ahLst/>
            <a:cxnLst/>
            <a:rect l="l" t="t" r="r" b="b"/>
            <a:pathLst>
              <a:path w="173990" h="180339">
                <a:moveTo>
                  <a:pt x="107124" y="0"/>
                </a:moveTo>
                <a:lnTo>
                  <a:pt x="58280" y="7518"/>
                </a:lnTo>
                <a:lnTo>
                  <a:pt x="16967" y="43383"/>
                </a:lnTo>
                <a:lnTo>
                  <a:pt x="0" y="94513"/>
                </a:lnTo>
                <a:lnTo>
                  <a:pt x="1397" y="111340"/>
                </a:lnTo>
                <a:lnTo>
                  <a:pt x="22987" y="156527"/>
                </a:lnTo>
                <a:lnTo>
                  <a:pt x="66497" y="179324"/>
                </a:lnTo>
                <a:lnTo>
                  <a:pt x="83337" y="180009"/>
                </a:lnTo>
                <a:lnTo>
                  <a:pt x="100037" y="177431"/>
                </a:lnTo>
                <a:lnTo>
                  <a:pt x="144297" y="150952"/>
                </a:lnTo>
                <a:lnTo>
                  <a:pt x="170688" y="102971"/>
                </a:lnTo>
                <a:lnTo>
                  <a:pt x="173634" y="84823"/>
                </a:lnTo>
                <a:lnTo>
                  <a:pt x="173024" y="68529"/>
                </a:lnTo>
                <a:lnTo>
                  <a:pt x="150939" y="24066"/>
                </a:lnTo>
                <a:lnTo>
                  <a:pt x="107124" y="0"/>
                </a:lnTo>
                <a:close/>
              </a:path>
            </a:pathLst>
          </a:custGeom>
          <a:solidFill>
            <a:srgbClr val="004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71914" y="4488535"/>
            <a:ext cx="660400" cy="610870"/>
          </a:xfrm>
          <a:custGeom>
            <a:avLst/>
            <a:gdLst/>
            <a:ahLst/>
            <a:cxnLst/>
            <a:rect l="l" t="t" r="r" b="b"/>
            <a:pathLst>
              <a:path w="660400" h="610870">
                <a:moveTo>
                  <a:pt x="407986" y="46558"/>
                </a:moveTo>
                <a:lnTo>
                  <a:pt x="234099" y="46558"/>
                </a:lnTo>
                <a:lnTo>
                  <a:pt x="252298" y="47028"/>
                </a:lnTo>
                <a:lnTo>
                  <a:pt x="270014" y="48247"/>
                </a:lnTo>
                <a:lnTo>
                  <a:pt x="307949" y="55549"/>
                </a:lnTo>
                <a:lnTo>
                  <a:pt x="344538" y="68338"/>
                </a:lnTo>
                <a:lnTo>
                  <a:pt x="401942" y="103619"/>
                </a:lnTo>
                <a:lnTo>
                  <a:pt x="441147" y="138404"/>
                </a:lnTo>
                <a:lnTo>
                  <a:pt x="467614" y="173202"/>
                </a:lnTo>
                <a:lnTo>
                  <a:pt x="487616" y="222834"/>
                </a:lnTo>
                <a:lnTo>
                  <a:pt x="488696" y="238493"/>
                </a:lnTo>
                <a:lnTo>
                  <a:pt x="488492" y="254342"/>
                </a:lnTo>
                <a:lnTo>
                  <a:pt x="477748" y="301485"/>
                </a:lnTo>
                <a:lnTo>
                  <a:pt x="454329" y="343344"/>
                </a:lnTo>
                <a:lnTo>
                  <a:pt x="425069" y="374904"/>
                </a:lnTo>
                <a:lnTo>
                  <a:pt x="392087" y="396494"/>
                </a:lnTo>
                <a:lnTo>
                  <a:pt x="318922" y="421005"/>
                </a:lnTo>
                <a:lnTo>
                  <a:pt x="280593" y="431558"/>
                </a:lnTo>
                <a:lnTo>
                  <a:pt x="243484" y="447192"/>
                </a:lnTo>
                <a:lnTo>
                  <a:pt x="208521" y="471728"/>
                </a:lnTo>
                <a:lnTo>
                  <a:pt x="177914" y="508774"/>
                </a:lnTo>
                <a:lnTo>
                  <a:pt x="129120" y="581583"/>
                </a:lnTo>
                <a:lnTo>
                  <a:pt x="172262" y="610501"/>
                </a:lnTo>
                <a:lnTo>
                  <a:pt x="202336" y="565632"/>
                </a:lnTo>
                <a:lnTo>
                  <a:pt x="223761" y="540562"/>
                </a:lnTo>
                <a:lnTo>
                  <a:pt x="245859" y="526592"/>
                </a:lnTo>
                <a:lnTo>
                  <a:pt x="268998" y="519709"/>
                </a:lnTo>
                <a:lnTo>
                  <a:pt x="291566" y="518845"/>
                </a:lnTo>
                <a:lnTo>
                  <a:pt x="538818" y="518845"/>
                </a:lnTo>
                <a:lnTo>
                  <a:pt x="567004" y="505180"/>
                </a:lnTo>
                <a:lnTo>
                  <a:pt x="600379" y="479577"/>
                </a:lnTo>
                <a:lnTo>
                  <a:pt x="630796" y="444550"/>
                </a:lnTo>
                <a:lnTo>
                  <a:pt x="650151" y="405295"/>
                </a:lnTo>
                <a:lnTo>
                  <a:pt x="659053" y="364363"/>
                </a:lnTo>
                <a:lnTo>
                  <a:pt x="660311" y="341756"/>
                </a:lnTo>
                <a:lnTo>
                  <a:pt x="658977" y="319557"/>
                </a:lnTo>
                <a:lnTo>
                  <a:pt x="648271" y="275069"/>
                </a:lnTo>
                <a:lnTo>
                  <a:pt x="627100" y="228917"/>
                </a:lnTo>
                <a:lnTo>
                  <a:pt x="596087" y="183616"/>
                </a:lnTo>
                <a:lnTo>
                  <a:pt x="553453" y="140131"/>
                </a:lnTo>
                <a:lnTo>
                  <a:pt x="501281" y="98767"/>
                </a:lnTo>
                <a:lnTo>
                  <a:pt x="463232" y="74345"/>
                </a:lnTo>
                <a:lnTo>
                  <a:pt x="424815" y="53924"/>
                </a:lnTo>
                <a:lnTo>
                  <a:pt x="407986" y="46558"/>
                </a:lnTo>
                <a:close/>
              </a:path>
              <a:path w="660400" h="610870">
                <a:moveTo>
                  <a:pt x="538818" y="518845"/>
                </a:moveTo>
                <a:lnTo>
                  <a:pt x="291566" y="518845"/>
                </a:lnTo>
                <a:lnTo>
                  <a:pt x="313270" y="522731"/>
                </a:lnTo>
                <a:lnTo>
                  <a:pt x="333997" y="528091"/>
                </a:lnTo>
                <a:lnTo>
                  <a:pt x="352628" y="533120"/>
                </a:lnTo>
                <a:lnTo>
                  <a:pt x="368858" y="536536"/>
                </a:lnTo>
                <a:lnTo>
                  <a:pt x="394144" y="538556"/>
                </a:lnTo>
                <a:lnTo>
                  <a:pt x="424091" y="540512"/>
                </a:lnTo>
                <a:lnTo>
                  <a:pt x="457796" y="538581"/>
                </a:lnTo>
                <a:lnTo>
                  <a:pt x="494766" y="533514"/>
                </a:lnTo>
                <a:lnTo>
                  <a:pt x="531012" y="522630"/>
                </a:lnTo>
                <a:lnTo>
                  <a:pt x="538818" y="518845"/>
                </a:lnTo>
                <a:close/>
              </a:path>
              <a:path w="660400" h="610870">
                <a:moveTo>
                  <a:pt x="215506" y="0"/>
                </a:moveTo>
                <a:lnTo>
                  <a:pt x="155168" y="5397"/>
                </a:lnTo>
                <a:lnTo>
                  <a:pt x="103543" y="21958"/>
                </a:lnTo>
                <a:lnTo>
                  <a:pt x="60337" y="48425"/>
                </a:lnTo>
                <a:lnTo>
                  <a:pt x="28625" y="83667"/>
                </a:lnTo>
                <a:lnTo>
                  <a:pt x="9334" y="117627"/>
                </a:lnTo>
                <a:lnTo>
                  <a:pt x="0" y="154012"/>
                </a:lnTo>
                <a:lnTo>
                  <a:pt x="2501" y="172745"/>
                </a:lnTo>
                <a:lnTo>
                  <a:pt x="22326" y="210540"/>
                </a:lnTo>
                <a:lnTo>
                  <a:pt x="58712" y="239179"/>
                </a:lnTo>
                <a:lnTo>
                  <a:pt x="91478" y="247281"/>
                </a:lnTo>
                <a:lnTo>
                  <a:pt x="109880" y="245757"/>
                </a:lnTo>
                <a:lnTo>
                  <a:pt x="154800" y="223634"/>
                </a:lnTo>
                <a:lnTo>
                  <a:pt x="176809" y="178701"/>
                </a:lnTo>
                <a:lnTo>
                  <a:pt x="167640" y="126720"/>
                </a:lnTo>
                <a:lnTo>
                  <a:pt x="129984" y="84442"/>
                </a:lnTo>
                <a:lnTo>
                  <a:pt x="129184" y="83908"/>
                </a:lnTo>
                <a:lnTo>
                  <a:pt x="130486" y="83908"/>
                </a:lnTo>
                <a:lnTo>
                  <a:pt x="170294" y="57099"/>
                </a:lnTo>
                <a:lnTo>
                  <a:pt x="216192" y="47358"/>
                </a:lnTo>
                <a:lnTo>
                  <a:pt x="234099" y="46558"/>
                </a:lnTo>
                <a:lnTo>
                  <a:pt x="407986" y="46558"/>
                </a:lnTo>
                <a:lnTo>
                  <a:pt x="388112" y="37858"/>
                </a:lnTo>
                <a:lnTo>
                  <a:pt x="351231" y="23799"/>
                </a:lnTo>
                <a:lnTo>
                  <a:pt x="315252" y="13550"/>
                </a:lnTo>
                <a:lnTo>
                  <a:pt x="279895" y="5842"/>
                </a:lnTo>
                <a:lnTo>
                  <a:pt x="246748" y="1752"/>
                </a:lnTo>
                <a:lnTo>
                  <a:pt x="215506" y="0"/>
                </a:lnTo>
                <a:close/>
              </a:path>
              <a:path w="660400" h="610870">
                <a:moveTo>
                  <a:pt x="130486" y="83908"/>
                </a:moveTo>
                <a:lnTo>
                  <a:pt x="129184" y="83908"/>
                </a:lnTo>
                <a:lnTo>
                  <a:pt x="129984" y="84442"/>
                </a:lnTo>
                <a:lnTo>
                  <a:pt x="130486" y="83908"/>
                </a:lnTo>
                <a:close/>
              </a:path>
            </a:pathLst>
          </a:custGeom>
          <a:solidFill>
            <a:srgbClr val="009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64905" y="5103153"/>
            <a:ext cx="173355" cy="180975"/>
          </a:xfrm>
          <a:custGeom>
            <a:avLst/>
            <a:gdLst/>
            <a:ahLst/>
            <a:cxnLst/>
            <a:rect l="l" t="t" r="r" b="b"/>
            <a:pathLst>
              <a:path w="173354" h="180975">
                <a:moveTo>
                  <a:pt x="89992" y="0"/>
                </a:moveTo>
                <a:lnTo>
                  <a:pt x="42595" y="17424"/>
                </a:lnTo>
                <a:lnTo>
                  <a:pt x="8445" y="59766"/>
                </a:lnTo>
                <a:lnTo>
                  <a:pt x="0" y="94742"/>
                </a:lnTo>
                <a:lnTo>
                  <a:pt x="533" y="111137"/>
                </a:lnTo>
                <a:lnTo>
                  <a:pt x="21996" y="156527"/>
                </a:lnTo>
                <a:lnTo>
                  <a:pt x="66332" y="179819"/>
                </a:lnTo>
                <a:lnTo>
                  <a:pt x="83210" y="180441"/>
                </a:lnTo>
                <a:lnTo>
                  <a:pt x="99174" y="177241"/>
                </a:lnTo>
                <a:lnTo>
                  <a:pt x="143687" y="150393"/>
                </a:lnTo>
                <a:lnTo>
                  <a:pt x="170662" y="103251"/>
                </a:lnTo>
                <a:lnTo>
                  <a:pt x="173202" y="85699"/>
                </a:lnTo>
                <a:lnTo>
                  <a:pt x="171869" y="68757"/>
                </a:lnTo>
                <a:lnTo>
                  <a:pt x="151206" y="23901"/>
                </a:lnTo>
                <a:lnTo>
                  <a:pt x="106870" y="609"/>
                </a:lnTo>
                <a:lnTo>
                  <a:pt x="89992" y="0"/>
                </a:lnTo>
                <a:close/>
              </a:path>
            </a:pathLst>
          </a:custGeom>
          <a:solidFill>
            <a:srgbClr val="009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22513" y="3551237"/>
            <a:ext cx="4194175" cy="2957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22513" y="674687"/>
            <a:ext cx="4194175" cy="276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00826" y="3551237"/>
            <a:ext cx="3832225" cy="2957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33578" y="1061402"/>
            <a:ext cx="1274445" cy="842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300"/>
              </a:lnSpc>
            </a:pPr>
            <a:r>
              <a:rPr sz="2800" b="1" dirty="0">
                <a:solidFill>
                  <a:srgbClr val="66FF66"/>
                </a:solidFill>
                <a:latin typeface="Comic Sans MS"/>
                <a:cs typeface="Comic Sans MS"/>
              </a:rPr>
              <a:t>What’s  t</a:t>
            </a:r>
            <a:r>
              <a:rPr sz="2800" b="1" spc="-5" dirty="0">
                <a:solidFill>
                  <a:srgbClr val="66FF66"/>
                </a:solidFill>
                <a:latin typeface="Comic Sans MS"/>
                <a:cs typeface="Comic Sans MS"/>
              </a:rPr>
              <a:t>his???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46700" y="2405952"/>
            <a:ext cx="2120900" cy="22152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755141" y="151765"/>
            <a:ext cx="4783455" cy="2205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300"/>
              </a:lnSpc>
              <a:tabLst>
                <a:tab pos="877569" algn="l"/>
                <a:tab pos="1463675" algn="l"/>
                <a:tab pos="1892935" algn="l"/>
                <a:tab pos="2451735" algn="l"/>
                <a:tab pos="3009900" algn="l"/>
                <a:tab pos="3552825" algn="l"/>
                <a:tab pos="3984625" algn="l"/>
                <a:tab pos="4527550" algn="l"/>
              </a:tabLst>
            </a:pPr>
            <a:r>
              <a:rPr dirty="0"/>
              <a:t>M	C	l	e	a	n	i	n	g  o</a:t>
            </a:r>
          </a:p>
          <a:p>
            <a:pPr marL="12700" marR="4506595">
              <a:lnSpc>
                <a:spcPts val="4300"/>
              </a:lnSpc>
            </a:pPr>
            <a:r>
              <a:rPr dirty="0"/>
              <a:t>r  e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7655" y="129222"/>
            <a:ext cx="4930140" cy="1103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240"/>
              </a:lnSpc>
              <a:tabLst>
                <a:tab pos="2635250" algn="l"/>
              </a:tabLst>
            </a:pPr>
            <a:r>
              <a:rPr sz="4400" b="1" spc="-5" dirty="0">
                <a:solidFill>
                  <a:srgbClr val="333399"/>
                </a:solidFill>
                <a:latin typeface="Comic Sans MS"/>
                <a:cs typeface="Comic Sans MS"/>
              </a:rPr>
              <a:t>Owari</a:t>
            </a:r>
            <a:r>
              <a:rPr sz="4400" b="1" spc="5" dirty="0">
                <a:solidFill>
                  <a:srgbClr val="333399"/>
                </a:solidFill>
                <a:latin typeface="Comic Sans MS"/>
                <a:cs typeface="Comic Sans MS"/>
              </a:rPr>
              <a:t> </a:t>
            </a:r>
            <a:r>
              <a:rPr sz="4400" b="1" spc="-5" dirty="0">
                <a:solidFill>
                  <a:srgbClr val="333399"/>
                </a:solidFill>
                <a:latin typeface="Comic Sans MS"/>
                <a:cs typeface="Comic Sans MS"/>
              </a:rPr>
              <a:t>no	kai</a:t>
            </a:r>
            <a:endParaRPr sz="4400">
              <a:latin typeface="Comic Sans MS"/>
              <a:cs typeface="Comic Sans MS"/>
            </a:endParaRPr>
          </a:p>
          <a:p>
            <a:pPr algn="ctr">
              <a:lnSpc>
                <a:spcPts val="3320"/>
              </a:lnSpc>
              <a:tabLst>
                <a:tab pos="770890" algn="l"/>
                <a:tab pos="3216275" algn="l"/>
              </a:tabLst>
            </a:pPr>
            <a:r>
              <a:rPr sz="2800" b="1" dirty="0">
                <a:solidFill>
                  <a:srgbClr val="0070C0"/>
                </a:solidFill>
                <a:latin typeface="Comic Sans MS"/>
                <a:cs typeface="Comic Sans MS"/>
              </a:rPr>
              <a:t>End	</a:t>
            </a:r>
            <a:r>
              <a:rPr sz="2800" b="1" spc="-5" dirty="0">
                <a:solidFill>
                  <a:srgbClr val="0070C0"/>
                </a:solidFill>
                <a:latin typeface="Comic Sans MS"/>
                <a:cs typeface="Comic Sans MS"/>
              </a:rPr>
              <a:t>o</a:t>
            </a:r>
            <a:r>
              <a:rPr sz="2800" b="1" dirty="0">
                <a:solidFill>
                  <a:srgbClr val="0070C0"/>
                </a:solidFill>
                <a:latin typeface="Comic Sans MS"/>
                <a:cs typeface="Comic Sans MS"/>
              </a:rPr>
              <a:t>f t</a:t>
            </a:r>
            <a:r>
              <a:rPr sz="2800" b="1" spc="-5" dirty="0">
                <a:solidFill>
                  <a:srgbClr val="0070C0"/>
                </a:solidFill>
                <a:latin typeface="Comic Sans MS"/>
                <a:cs typeface="Comic Sans MS"/>
              </a:rPr>
              <a:t>h</a:t>
            </a:r>
            <a:r>
              <a:rPr sz="2800" b="1" dirty="0">
                <a:solidFill>
                  <a:srgbClr val="0070C0"/>
                </a:solidFill>
                <a:latin typeface="Comic Sans MS"/>
                <a:cs typeface="Comic Sans MS"/>
              </a:rPr>
              <a:t>e day</a:t>
            </a:r>
            <a:r>
              <a:rPr sz="2800" b="1" spc="-5" dirty="0">
                <a:solidFill>
                  <a:srgbClr val="0070C0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0070C0"/>
                </a:solidFill>
                <a:latin typeface="Comic Sans MS"/>
                <a:cs typeface="Comic Sans MS"/>
              </a:rPr>
              <a:t>in	</a:t>
            </a:r>
            <a:r>
              <a:rPr sz="2800" b="1" spc="-5" dirty="0">
                <a:solidFill>
                  <a:srgbClr val="0070C0"/>
                </a:solidFill>
                <a:latin typeface="Comic Sans MS"/>
                <a:cs typeface="Comic Sans MS"/>
              </a:rPr>
              <a:t>home</a:t>
            </a:r>
            <a:r>
              <a:rPr sz="2800" b="1" dirty="0">
                <a:solidFill>
                  <a:srgbClr val="0070C0"/>
                </a:solidFill>
                <a:latin typeface="Comic Sans MS"/>
                <a:cs typeface="Comic Sans MS"/>
              </a:rPr>
              <a:t>r</a:t>
            </a:r>
            <a:r>
              <a:rPr sz="2800" b="1" spc="-5" dirty="0">
                <a:solidFill>
                  <a:srgbClr val="0070C0"/>
                </a:solidFill>
                <a:latin typeface="Comic Sans MS"/>
                <a:cs typeface="Comic Sans MS"/>
              </a:rPr>
              <a:t>oom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7401" y="1249363"/>
            <a:ext cx="8277225" cy="5272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0088" y="1752496"/>
            <a:ext cx="4116070" cy="1401445"/>
          </a:xfrm>
          <a:custGeom>
            <a:avLst/>
            <a:gdLst/>
            <a:ahLst/>
            <a:cxnLst/>
            <a:rect l="l" t="t" r="r" b="b"/>
            <a:pathLst>
              <a:path w="4116070" h="1401445">
                <a:moveTo>
                  <a:pt x="2077487" y="0"/>
                </a:moveTo>
                <a:lnTo>
                  <a:pt x="1961228" y="545"/>
                </a:lnTo>
                <a:lnTo>
                  <a:pt x="1845725" y="2673"/>
                </a:lnTo>
                <a:lnTo>
                  <a:pt x="1731245" y="6358"/>
                </a:lnTo>
                <a:lnTo>
                  <a:pt x="1618057" y="11576"/>
                </a:lnTo>
                <a:lnTo>
                  <a:pt x="1506431" y="18302"/>
                </a:lnTo>
                <a:lnTo>
                  <a:pt x="1396634" y="26509"/>
                </a:lnTo>
                <a:lnTo>
                  <a:pt x="1288936" y="36174"/>
                </a:lnTo>
                <a:lnTo>
                  <a:pt x="1183604" y="47270"/>
                </a:lnTo>
                <a:lnTo>
                  <a:pt x="1080908" y="59773"/>
                </a:lnTo>
                <a:lnTo>
                  <a:pt x="981117" y="73658"/>
                </a:lnTo>
                <a:lnTo>
                  <a:pt x="884498" y="88899"/>
                </a:lnTo>
                <a:lnTo>
                  <a:pt x="837462" y="97020"/>
                </a:lnTo>
                <a:lnTo>
                  <a:pt x="791321" y="105471"/>
                </a:lnTo>
                <a:lnTo>
                  <a:pt x="746107" y="114249"/>
                </a:lnTo>
                <a:lnTo>
                  <a:pt x="701854" y="123350"/>
                </a:lnTo>
                <a:lnTo>
                  <a:pt x="658595" y="132771"/>
                </a:lnTo>
                <a:lnTo>
                  <a:pt x="616365" y="142509"/>
                </a:lnTo>
                <a:lnTo>
                  <a:pt x="575197" y="152561"/>
                </a:lnTo>
                <a:lnTo>
                  <a:pt x="535125" y="162925"/>
                </a:lnTo>
                <a:lnTo>
                  <a:pt x="496181" y="173595"/>
                </a:lnTo>
                <a:lnTo>
                  <a:pt x="458400" y="184571"/>
                </a:lnTo>
                <a:lnTo>
                  <a:pt x="421815" y="195847"/>
                </a:lnTo>
                <a:lnTo>
                  <a:pt x="352368" y="219293"/>
                </a:lnTo>
                <a:lnTo>
                  <a:pt x="288109" y="243906"/>
                </a:lnTo>
                <a:lnTo>
                  <a:pt x="229306" y="269661"/>
                </a:lnTo>
                <a:lnTo>
                  <a:pt x="176229" y="296535"/>
                </a:lnTo>
                <a:lnTo>
                  <a:pt x="116872" y="332711"/>
                </a:lnTo>
                <a:lnTo>
                  <a:pt x="69927" y="369321"/>
                </a:lnTo>
                <a:lnTo>
                  <a:pt x="35162" y="406216"/>
                </a:lnTo>
                <a:lnTo>
                  <a:pt x="12342" y="443252"/>
                </a:lnTo>
                <a:lnTo>
                  <a:pt x="1234" y="480283"/>
                </a:lnTo>
                <a:lnTo>
                  <a:pt x="0" y="498751"/>
                </a:lnTo>
                <a:lnTo>
                  <a:pt x="1605" y="517163"/>
                </a:lnTo>
                <a:lnTo>
                  <a:pt x="13222" y="553745"/>
                </a:lnTo>
                <a:lnTo>
                  <a:pt x="35851" y="589884"/>
                </a:lnTo>
                <a:lnTo>
                  <a:pt x="69259" y="625434"/>
                </a:lnTo>
                <a:lnTo>
                  <a:pt x="113212" y="660248"/>
                </a:lnTo>
                <a:lnTo>
                  <a:pt x="167477" y="694182"/>
                </a:lnTo>
                <a:lnTo>
                  <a:pt x="231821" y="727089"/>
                </a:lnTo>
                <a:lnTo>
                  <a:pt x="267699" y="743112"/>
                </a:lnTo>
                <a:lnTo>
                  <a:pt x="306010" y="758823"/>
                </a:lnTo>
                <a:lnTo>
                  <a:pt x="346723" y="774204"/>
                </a:lnTo>
                <a:lnTo>
                  <a:pt x="389811" y="789238"/>
                </a:lnTo>
                <a:lnTo>
                  <a:pt x="435243" y="803905"/>
                </a:lnTo>
                <a:lnTo>
                  <a:pt x="482990" y="818188"/>
                </a:lnTo>
                <a:lnTo>
                  <a:pt x="533024" y="832069"/>
                </a:lnTo>
                <a:lnTo>
                  <a:pt x="585315" y="845528"/>
                </a:lnTo>
                <a:lnTo>
                  <a:pt x="639833" y="858549"/>
                </a:lnTo>
                <a:lnTo>
                  <a:pt x="696551" y="871111"/>
                </a:lnTo>
                <a:lnTo>
                  <a:pt x="755438" y="883199"/>
                </a:lnTo>
                <a:lnTo>
                  <a:pt x="816466" y="894792"/>
                </a:lnTo>
                <a:lnTo>
                  <a:pt x="879605" y="905873"/>
                </a:lnTo>
                <a:lnTo>
                  <a:pt x="944826" y="916424"/>
                </a:lnTo>
                <a:lnTo>
                  <a:pt x="1012100" y="926427"/>
                </a:lnTo>
                <a:lnTo>
                  <a:pt x="1081397" y="935862"/>
                </a:lnTo>
                <a:lnTo>
                  <a:pt x="1152689" y="944712"/>
                </a:lnTo>
                <a:lnTo>
                  <a:pt x="1225947" y="952959"/>
                </a:lnTo>
                <a:lnTo>
                  <a:pt x="1205614" y="1401447"/>
                </a:lnTo>
                <a:lnTo>
                  <a:pt x="1991414" y="995212"/>
                </a:lnTo>
                <a:lnTo>
                  <a:pt x="2123391" y="995212"/>
                </a:lnTo>
                <a:lnTo>
                  <a:pt x="2246816" y="993384"/>
                </a:lnTo>
                <a:lnTo>
                  <a:pt x="2372183" y="989652"/>
                </a:lnTo>
                <a:lnTo>
                  <a:pt x="2495601" y="984103"/>
                </a:lnTo>
                <a:lnTo>
                  <a:pt x="2616777" y="976781"/>
                </a:lnTo>
                <a:lnTo>
                  <a:pt x="2735414" y="967730"/>
                </a:lnTo>
                <a:lnTo>
                  <a:pt x="2851219" y="956996"/>
                </a:lnTo>
                <a:lnTo>
                  <a:pt x="2963896" y="944623"/>
                </a:lnTo>
                <a:lnTo>
                  <a:pt x="3073152" y="930656"/>
                </a:lnTo>
                <a:lnTo>
                  <a:pt x="3178691" y="915140"/>
                </a:lnTo>
                <a:lnTo>
                  <a:pt x="3229974" y="906815"/>
                </a:lnTo>
                <a:lnTo>
                  <a:pt x="3280218" y="898119"/>
                </a:lnTo>
                <a:lnTo>
                  <a:pt x="3329385" y="889059"/>
                </a:lnTo>
                <a:lnTo>
                  <a:pt x="3377439" y="879639"/>
                </a:lnTo>
                <a:lnTo>
                  <a:pt x="3424343" y="869865"/>
                </a:lnTo>
                <a:lnTo>
                  <a:pt x="3470059" y="859744"/>
                </a:lnTo>
                <a:lnTo>
                  <a:pt x="3514552" y="849280"/>
                </a:lnTo>
                <a:lnTo>
                  <a:pt x="3557784" y="838479"/>
                </a:lnTo>
                <a:lnTo>
                  <a:pt x="3599718" y="827347"/>
                </a:lnTo>
                <a:lnTo>
                  <a:pt x="3640319" y="815889"/>
                </a:lnTo>
                <a:lnTo>
                  <a:pt x="3679547" y="804111"/>
                </a:lnTo>
                <a:lnTo>
                  <a:pt x="3717368" y="792018"/>
                </a:lnTo>
                <a:lnTo>
                  <a:pt x="3753744" y="779617"/>
                </a:lnTo>
                <a:lnTo>
                  <a:pt x="3822014" y="753910"/>
                </a:lnTo>
                <a:lnTo>
                  <a:pt x="3884062" y="727034"/>
                </a:lnTo>
                <a:lnTo>
                  <a:pt x="3939594" y="699036"/>
                </a:lnTo>
                <a:lnTo>
                  <a:pt x="3998951" y="662859"/>
                </a:lnTo>
                <a:lnTo>
                  <a:pt x="4045896" y="626250"/>
                </a:lnTo>
                <a:lnTo>
                  <a:pt x="4080661" y="589354"/>
                </a:lnTo>
                <a:lnTo>
                  <a:pt x="4103481" y="552318"/>
                </a:lnTo>
                <a:lnTo>
                  <a:pt x="4114589" y="515287"/>
                </a:lnTo>
                <a:lnTo>
                  <a:pt x="4115823" y="496819"/>
                </a:lnTo>
                <a:lnTo>
                  <a:pt x="4114217" y="478408"/>
                </a:lnTo>
                <a:lnTo>
                  <a:pt x="4102601" y="441825"/>
                </a:lnTo>
                <a:lnTo>
                  <a:pt x="4079972" y="405686"/>
                </a:lnTo>
                <a:lnTo>
                  <a:pt x="4046564" y="370137"/>
                </a:lnTo>
                <a:lnTo>
                  <a:pt x="4002611" y="335322"/>
                </a:lnTo>
                <a:lnTo>
                  <a:pt x="3948346" y="301388"/>
                </a:lnTo>
                <a:lnTo>
                  <a:pt x="3884002" y="268481"/>
                </a:lnTo>
                <a:lnTo>
                  <a:pt x="3848124" y="252458"/>
                </a:lnTo>
                <a:lnTo>
                  <a:pt x="3809813" y="236747"/>
                </a:lnTo>
                <a:lnTo>
                  <a:pt x="3769099" y="221366"/>
                </a:lnTo>
                <a:lnTo>
                  <a:pt x="3726012" y="206332"/>
                </a:lnTo>
                <a:lnTo>
                  <a:pt x="3680580" y="191665"/>
                </a:lnTo>
                <a:lnTo>
                  <a:pt x="3632833" y="177382"/>
                </a:lnTo>
                <a:lnTo>
                  <a:pt x="3582799" y="163501"/>
                </a:lnTo>
                <a:lnTo>
                  <a:pt x="3530508" y="150042"/>
                </a:lnTo>
                <a:lnTo>
                  <a:pt x="3475989" y="137022"/>
                </a:lnTo>
                <a:lnTo>
                  <a:pt x="3419272" y="124459"/>
                </a:lnTo>
                <a:lnTo>
                  <a:pt x="3360384" y="112371"/>
                </a:lnTo>
                <a:lnTo>
                  <a:pt x="3299357" y="100778"/>
                </a:lnTo>
                <a:lnTo>
                  <a:pt x="3236218" y="89697"/>
                </a:lnTo>
                <a:lnTo>
                  <a:pt x="3170997" y="79146"/>
                </a:lnTo>
                <a:lnTo>
                  <a:pt x="3103723" y="69144"/>
                </a:lnTo>
                <a:lnTo>
                  <a:pt x="3034425" y="59708"/>
                </a:lnTo>
                <a:lnTo>
                  <a:pt x="2963133" y="50858"/>
                </a:lnTo>
                <a:lnTo>
                  <a:pt x="2833022" y="36770"/>
                </a:lnTo>
                <a:lnTo>
                  <a:pt x="2718403" y="26415"/>
                </a:lnTo>
                <a:lnTo>
                  <a:pt x="2602793" y="17806"/>
                </a:lnTo>
                <a:lnTo>
                  <a:pt x="2486461" y="10918"/>
                </a:lnTo>
                <a:lnTo>
                  <a:pt x="2369675" y="5726"/>
                </a:lnTo>
                <a:lnTo>
                  <a:pt x="2252703" y="2204"/>
                </a:lnTo>
                <a:lnTo>
                  <a:pt x="2135816" y="328"/>
                </a:lnTo>
                <a:lnTo>
                  <a:pt x="2077487" y="0"/>
                </a:lnTo>
                <a:close/>
              </a:path>
              <a:path w="4116070" h="1401445">
                <a:moveTo>
                  <a:pt x="2123391" y="995212"/>
                </a:moveTo>
                <a:lnTo>
                  <a:pt x="1991414" y="995212"/>
                </a:lnTo>
                <a:lnTo>
                  <a:pt x="2055756" y="995473"/>
                </a:lnTo>
                <a:lnTo>
                  <a:pt x="2123391" y="995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0090" y="1752495"/>
            <a:ext cx="4116070" cy="1401445"/>
          </a:xfrm>
          <a:custGeom>
            <a:avLst/>
            <a:gdLst/>
            <a:ahLst/>
            <a:cxnLst/>
            <a:rect l="l" t="t" r="r" b="b"/>
            <a:pathLst>
              <a:path w="4116070" h="1401445">
                <a:moveTo>
                  <a:pt x="1205608" y="1401444"/>
                </a:moveTo>
                <a:lnTo>
                  <a:pt x="1225948" y="952962"/>
                </a:lnTo>
                <a:lnTo>
                  <a:pt x="1152690" y="944715"/>
                </a:lnTo>
                <a:lnTo>
                  <a:pt x="1081398" y="935865"/>
                </a:lnTo>
                <a:lnTo>
                  <a:pt x="1012100" y="926429"/>
                </a:lnTo>
                <a:lnTo>
                  <a:pt x="944827" y="916427"/>
                </a:lnTo>
                <a:lnTo>
                  <a:pt x="879606" y="905876"/>
                </a:lnTo>
                <a:lnTo>
                  <a:pt x="816467" y="894795"/>
                </a:lnTo>
                <a:lnTo>
                  <a:pt x="755439" y="883202"/>
                </a:lnTo>
                <a:lnTo>
                  <a:pt x="696552" y="871115"/>
                </a:lnTo>
                <a:lnTo>
                  <a:pt x="639835" y="858552"/>
                </a:lnTo>
                <a:lnTo>
                  <a:pt x="585316" y="845532"/>
                </a:lnTo>
                <a:lnTo>
                  <a:pt x="533025" y="832072"/>
                </a:lnTo>
                <a:lnTo>
                  <a:pt x="482991" y="818192"/>
                </a:lnTo>
                <a:lnTo>
                  <a:pt x="435244" y="803909"/>
                </a:lnTo>
                <a:lnTo>
                  <a:pt x="389812" y="789242"/>
                </a:lnTo>
                <a:lnTo>
                  <a:pt x="346725" y="774208"/>
                </a:lnTo>
                <a:lnTo>
                  <a:pt x="306011" y="758826"/>
                </a:lnTo>
                <a:lnTo>
                  <a:pt x="267700" y="743115"/>
                </a:lnTo>
                <a:lnTo>
                  <a:pt x="231822" y="727093"/>
                </a:lnTo>
                <a:lnTo>
                  <a:pt x="167478" y="694186"/>
                </a:lnTo>
                <a:lnTo>
                  <a:pt x="113213" y="660252"/>
                </a:lnTo>
                <a:lnTo>
                  <a:pt x="69260" y="625437"/>
                </a:lnTo>
                <a:lnTo>
                  <a:pt x="35852" y="589887"/>
                </a:lnTo>
                <a:lnTo>
                  <a:pt x="13223" y="553748"/>
                </a:lnTo>
                <a:lnTo>
                  <a:pt x="1606" y="517165"/>
                </a:lnTo>
                <a:lnTo>
                  <a:pt x="0" y="498753"/>
                </a:lnTo>
                <a:lnTo>
                  <a:pt x="1234" y="480286"/>
                </a:lnTo>
                <a:lnTo>
                  <a:pt x="12341" y="443254"/>
                </a:lnTo>
                <a:lnTo>
                  <a:pt x="35161" y="406218"/>
                </a:lnTo>
                <a:lnTo>
                  <a:pt x="69925" y="369322"/>
                </a:lnTo>
                <a:lnTo>
                  <a:pt x="116869" y="332712"/>
                </a:lnTo>
                <a:lnTo>
                  <a:pt x="176225" y="296535"/>
                </a:lnTo>
                <a:lnTo>
                  <a:pt x="229303" y="269662"/>
                </a:lnTo>
                <a:lnTo>
                  <a:pt x="288105" y="243906"/>
                </a:lnTo>
                <a:lnTo>
                  <a:pt x="352364" y="219292"/>
                </a:lnTo>
                <a:lnTo>
                  <a:pt x="421810" y="195847"/>
                </a:lnTo>
                <a:lnTo>
                  <a:pt x="458395" y="184570"/>
                </a:lnTo>
                <a:lnTo>
                  <a:pt x="496176" y="173595"/>
                </a:lnTo>
                <a:lnTo>
                  <a:pt x="535120" y="162924"/>
                </a:lnTo>
                <a:lnTo>
                  <a:pt x="575192" y="152561"/>
                </a:lnTo>
                <a:lnTo>
                  <a:pt x="616360" y="142509"/>
                </a:lnTo>
                <a:lnTo>
                  <a:pt x="658590" y="132770"/>
                </a:lnTo>
                <a:lnTo>
                  <a:pt x="701849" y="123349"/>
                </a:lnTo>
                <a:lnTo>
                  <a:pt x="746101" y="114248"/>
                </a:lnTo>
                <a:lnTo>
                  <a:pt x="791316" y="105471"/>
                </a:lnTo>
                <a:lnTo>
                  <a:pt x="837457" y="97020"/>
                </a:lnTo>
                <a:lnTo>
                  <a:pt x="884493" y="88898"/>
                </a:lnTo>
                <a:lnTo>
                  <a:pt x="932389" y="81110"/>
                </a:lnTo>
                <a:lnTo>
                  <a:pt x="981112" y="73657"/>
                </a:lnTo>
                <a:lnTo>
                  <a:pt x="1030628" y="66544"/>
                </a:lnTo>
                <a:lnTo>
                  <a:pt x="1080903" y="59773"/>
                </a:lnTo>
                <a:lnTo>
                  <a:pt x="1131905" y="53347"/>
                </a:lnTo>
                <a:lnTo>
                  <a:pt x="1183599" y="47270"/>
                </a:lnTo>
                <a:lnTo>
                  <a:pt x="1235952" y="41544"/>
                </a:lnTo>
                <a:lnTo>
                  <a:pt x="1288931" y="36173"/>
                </a:lnTo>
                <a:lnTo>
                  <a:pt x="1342501" y="31161"/>
                </a:lnTo>
                <a:lnTo>
                  <a:pt x="1396629" y="26509"/>
                </a:lnTo>
                <a:lnTo>
                  <a:pt x="1451282" y="22222"/>
                </a:lnTo>
                <a:lnTo>
                  <a:pt x="1506426" y="18302"/>
                </a:lnTo>
                <a:lnTo>
                  <a:pt x="1562027" y="14752"/>
                </a:lnTo>
                <a:lnTo>
                  <a:pt x="1618053" y="11576"/>
                </a:lnTo>
                <a:lnTo>
                  <a:pt x="1674468" y="8777"/>
                </a:lnTo>
                <a:lnTo>
                  <a:pt x="1731240" y="6358"/>
                </a:lnTo>
                <a:lnTo>
                  <a:pt x="1788335" y="4322"/>
                </a:lnTo>
                <a:lnTo>
                  <a:pt x="1845720" y="2673"/>
                </a:lnTo>
                <a:lnTo>
                  <a:pt x="1903360" y="1413"/>
                </a:lnTo>
                <a:lnTo>
                  <a:pt x="1961223" y="545"/>
                </a:lnTo>
                <a:lnTo>
                  <a:pt x="2019275" y="73"/>
                </a:lnTo>
                <a:lnTo>
                  <a:pt x="2077482" y="0"/>
                </a:lnTo>
                <a:lnTo>
                  <a:pt x="2135810" y="328"/>
                </a:lnTo>
                <a:lnTo>
                  <a:pt x="2194227" y="1062"/>
                </a:lnTo>
                <a:lnTo>
                  <a:pt x="2252698" y="2204"/>
                </a:lnTo>
                <a:lnTo>
                  <a:pt x="2311190" y="3758"/>
                </a:lnTo>
                <a:lnTo>
                  <a:pt x="2369669" y="5726"/>
                </a:lnTo>
                <a:lnTo>
                  <a:pt x="2428101" y="8111"/>
                </a:lnTo>
                <a:lnTo>
                  <a:pt x="2486454" y="10918"/>
                </a:lnTo>
                <a:lnTo>
                  <a:pt x="2544694" y="14148"/>
                </a:lnTo>
                <a:lnTo>
                  <a:pt x="2602786" y="17806"/>
                </a:lnTo>
                <a:lnTo>
                  <a:pt x="2660698" y="21893"/>
                </a:lnTo>
                <a:lnTo>
                  <a:pt x="2718395" y="26415"/>
                </a:lnTo>
                <a:lnTo>
                  <a:pt x="2775845" y="31372"/>
                </a:lnTo>
                <a:lnTo>
                  <a:pt x="2833013" y="36770"/>
                </a:lnTo>
                <a:lnTo>
                  <a:pt x="2889867" y="42610"/>
                </a:lnTo>
                <a:lnTo>
                  <a:pt x="2963124" y="50857"/>
                </a:lnTo>
                <a:lnTo>
                  <a:pt x="3034416" y="59707"/>
                </a:lnTo>
                <a:lnTo>
                  <a:pt x="3103714" y="69142"/>
                </a:lnTo>
                <a:lnTo>
                  <a:pt x="3170988" y="79144"/>
                </a:lnTo>
                <a:lnTo>
                  <a:pt x="3236209" y="89695"/>
                </a:lnTo>
                <a:lnTo>
                  <a:pt x="3299348" y="100776"/>
                </a:lnTo>
                <a:lnTo>
                  <a:pt x="3360375" y="112369"/>
                </a:lnTo>
                <a:lnTo>
                  <a:pt x="3419262" y="124457"/>
                </a:lnTo>
                <a:lnTo>
                  <a:pt x="3475980" y="137019"/>
                </a:lnTo>
                <a:lnTo>
                  <a:pt x="3530499" y="150040"/>
                </a:lnTo>
                <a:lnTo>
                  <a:pt x="3582789" y="163499"/>
                </a:lnTo>
                <a:lnTo>
                  <a:pt x="3632823" y="177379"/>
                </a:lnTo>
                <a:lnTo>
                  <a:pt x="3680570" y="191662"/>
                </a:lnTo>
                <a:lnTo>
                  <a:pt x="3726002" y="206330"/>
                </a:lnTo>
                <a:lnTo>
                  <a:pt x="3769089" y="221363"/>
                </a:lnTo>
                <a:lnTo>
                  <a:pt x="3809803" y="236745"/>
                </a:lnTo>
                <a:lnTo>
                  <a:pt x="3848113" y="252456"/>
                </a:lnTo>
                <a:lnTo>
                  <a:pt x="3883992" y="268479"/>
                </a:lnTo>
                <a:lnTo>
                  <a:pt x="3948335" y="301386"/>
                </a:lnTo>
                <a:lnTo>
                  <a:pt x="4002600" y="335320"/>
                </a:lnTo>
                <a:lnTo>
                  <a:pt x="4046553" y="370135"/>
                </a:lnTo>
                <a:lnTo>
                  <a:pt x="4079960" y="405685"/>
                </a:lnTo>
                <a:lnTo>
                  <a:pt x="4102589" y="441824"/>
                </a:lnTo>
                <a:lnTo>
                  <a:pt x="4114206" y="478406"/>
                </a:lnTo>
                <a:lnTo>
                  <a:pt x="4115812" y="496818"/>
                </a:lnTo>
                <a:lnTo>
                  <a:pt x="4114578" y="515286"/>
                </a:lnTo>
                <a:lnTo>
                  <a:pt x="4103470" y="552317"/>
                </a:lnTo>
                <a:lnTo>
                  <a:pt x="4080651" y="589354"/>
                </a:lnTo>
                <a:lnTo>
                  <a:pt x="4045886" y="626250"/>
                </a:lnTo>
                <a:lnTo>
                  <a:pt x="3998942" y="662860"/>
                </a:lnTo>
                <a:lnTo>
                  <a:pt x="3939586" y="699037"/>
                </a:lnTo>
                <a:lnTo>
                  <a:pt x="3884054" y="727036"/>
                </a:lnTo>
                <a:lnTo>
                  <a:pt x="3822006" y="753911"/>
                </a:lnTo>
                <a:lnTo>
                  <a:pt x="3753736" y="779618"/>
                </a:lnTo>
                <a:lnTo>
                  <a:pt x="3717360" y="792019"/>
                </a:lnTo>
                <a:lnTo>
                  <a:pt x="3679540" y="804112"/>
                </a:lnTo>
                <a:lnTo>
                  <a:pt x="3640311" y="815890"/>
                </a:lnTo>
                <a:lnTo>
                  <a:pt x="3599711" y="827348"/>
                </a:lnTo>
                <a:lnTo>
                  <a:pt x="3557776" y="838480"/>
                </a:lnTo>
                <a:lnTo>
                  <a:pt x="3514544" y="849281"/>
                </a:lnTo>
                <a:lnTo>
                  <a:pt x="3470052" y="859745"/>
                </a:lnTo>
                <a:lnTo>
                  <a:pt x="3424335" y="869866"/>
                </a:lnTo>
                <a:lnTo>
                  <a:pt x="3377432" y="879639"/>
                </a:lnTo>
                <a:lnTo>
                  <a:pt x="3329378" y="889059"/>
                </a:lnTo>
                <a:lnTo>
                  <a:pt x="3280211" y="898119"/>
                </a:lnTo>
                <a:lnTo>
                  <a:pt x="3229967" y="906815"/>
                </a:lnTo>
                <a:lnTo>
                  <a:pt x="3178684" y="915140"/>
                </a:lnTo>
                <a:lnTo>
                  <a:pt x="3126398" y="923089"/>
                </a:lnTo>
                <a:lnTo>
                  <a:pt x="3073146" y="930656"/>
                </a:lnTo>
                <a:lnTo>
                  <a:pt x="3018964" y="937835"/>
                </a:lnTo>
                <a:lnTo>
                  <a:pt x="2963891" y="944622"/>
                </a:lnTo>
                <a:lnTo>
                  <a:pt x="2907962" y="951011"/>
                </a:lnTo>
                <a:lnTo>
                  <a:pt x="2851214" y="956995"/>
                </a:lnTo>
                <a:lnTo>
                  <a:pt x="2793684" y="962570"/>
                </a:lnTo>
                <a:lnTo>
                  <a:pt x="2735410" y="967729"/>
                </a:lnTo>
                <a:lnTo>
                  <a:pt x="2676427" y="972467"/>
                </a:lnTo>
                <a:lnTo>
                  <a:pt x="2616773" y="976779"/>
                </a:lnTo>
                <a:lnTo>
                  <a:pt x="2556485" y="980659"/>
                </a:lnTo>
                <a:lnTo>
                  <a:pt x="2495599" y="984101"/>
                </a:lnTo>
                <a:lnTo>
                  <a:pt x="2434152" y="987100"/>
                </a:lnTo>
                <a:lnTo>
                  <a:pt x="2372181" y="989649"/>
                </a:lnTo>
                <a:lnTo>
                  <a:pt x="2309724" y="991745"/>
                </a:lnTo>
                <a:lnTo>
                  <a:pt x="2246815" y="993380"/>
                </a:lnTo>
                <a:lnTo>
                  <a:pt x="2183494" y="994549"/>
                </a:lnTo>
                <a:lnTo>
                  <a:pt x="2119796" y="995248"/>
                </a:lnTo>
                <a:lnTo>
                  <a:pt x="2055758" y="995469"/>
                </a:lnTo>
                <a:lnTo>
                  <a:pt x="1991417" y="995208"/>
                </a:lnTo>
                <a:lnTo>
                  <a:pt x="1205608" y="140144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81942" y="1945487"/>
            <a:ext cx="272288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0" b="1" spc="-5" dirty="0">
                <a:solidFill>
                  <a:srgbClr val="FFC000"/>
                </a:solidFill>
                <a:latin typeface="Comic Sans MS"/>
                <a:cs typeface="Comic Sans MS"/>
              </a:rPr>
              <a:t>“Say</a:t>
            </a:r>
            <a:r>
              <a:rPr sz="4000" b="1" spc="-5" dirty="0">
                <a:solidFill>
                  <a:srgbClr val="FFCA00"/>
                </a:solidFill>
                <a:latin typeface="Comic Sans MS"/>
                <a:cs typeface="Comic Sans MS"/>
              </a:rPr>
              <a:t>ō</a:t>
            </a:r>
            <a:r>
              <a:rPr sz="4000" b="1" spc="-5" dirty="0">
                <a:solidFill>
                  <a:srgbClr val="FFC000"/>
                </a:solidFill>
                <a:latin typeface="Comic Sans MS"/>
                <a:cs typeface="Comic Sans MS"/>
              </a:rPr>
              <a:t>nara”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1057" y="3204554"/>
            <a:ext cx="49876" cy="74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82362" y="1589672"/>
            <a:ext cx="2227262" cy="3305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2164" y="2713038"/>
            <a:ext cx="5768975" cy="934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720214" algn="l"/>
              </a:tabLst>
            </a:pPr>
            <a:r>
              <a:rPr sz="6000" spc="-5" dirty="0">
                <a:solidFill>
                  <a:srgbClr val="C00000"/>
                </a:solidFill>
              </a:rPr>
              <a:t>Any	Questions?</a:t>
            </a:r>
            <a:endParaRPr sz="6000"/>
          </a:p>
        </p:txBody>
      </p:sp>
      <p:sp>
        <p:nvSpPr>
          <p:cNvPr id="5" name="object 5"/>
          <p:cNvSpPr/>
          <p:nvPr/>
        </p:nvSpPr>
        <p:spPr>
          <a:xfrm>
            <a:off x="8066087" y="4572000"/>
            <a:ext cx="2425700" cy="1751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0200" y="196850"/>
            <a:ext cx="2425700" cy="1751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8312" y="4537075"/>
            <a:ext cx="2425700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66087" y="209550"/>
            <a:ext cx="2425700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26AE4D6-2113-4610-BB62-AA72BC276CDE}"/>
              </a:ext>
            </a:extLst>
          </p:cNvPr>
          <p:cNvSpPr/>
          <p:nvPr/>
        </p:nvSpPr>
        <p:spPr>
          <a:xfrm>
            <a:off x="1752600" y="349250"/>
            <a:ext cx="2425700" cy="1751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12118" y="3379788"/>
            <a:ext cx="5339715" cy="1856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20" dirty="0">
                <a:latin typeface="MS PGothic"/>
                <a:cs typeface="MS PGothic"/>
              </a:rPr>
              <a:t>“ありがとうございました”</a:t>
            </a:r>
            <a:endParaRPr sz="4000">
              <a:latin typeface="MS PGothic"/>
              <a:cs typeface="MS PGothic"/>
            </a:endParaRPr>
          </a:p>
          <a:p>
            <a:pPr>
              <a:spcBef>
                <a:spcPts val="25"/>
              </a:spcBef>
            </a:pPr>
            <a:endParaRPr sz="4150">
              <a:latin typeface="Times New Roman"/>
              <a:cs typeface="Times New Roman"/>
            </a:endParaRPr>
          </a:p>
          <a:p>
            <a:pPr algn="ctr">
              <a:lnSpc>
                <a:spcPts val="4665"/>
              </a:lnSpc>
            </a:pPr>
            <a:r>
              <a:rPr sz="4000" b="1" spc="-20" dirty="0">
                <a:latin typeface="MS PGothic"/>
                <a:cs typeface="MS PGothic"/>
              </a:rPr>
              <a:t>“さようなら”</a:t>
            </a:r>
            <a:endParaRPr sz="4000">
              <a:latin typeface="MS PGothic"/>
              <a:cs typeface="MS P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61451" y="4378325"/>
            <a:ext cx="1052511" cy="1809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90713" y="4360862"/>
            <a:ext cx="2281237" cy="1771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1801" y="1325563"/>
            <a:ext cx="6161087" cy="13668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/>
              <a:t>©Japan-America Society of State of</a:t>
            </a:r>
            <a:r>
              <a:rPr spc="-95" dirty="0"/>
              <a:t> </a:t>
            </a:r>
            <a:r>
              <a:rPr spc="-15" dirty="0"/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1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6D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6538" y="6232525"/>
            <a:ext cx="46355" cy="43180"/>
          </a:xfrm>
          <a:custGeom>
            <a:avLst/>
            <a:gdLst/>
            <a:ahLst/>
            <a:cxnLst/>
            <a:rect l="l" t="t" r="r" b="b"/>
            <a:pathLst>
              <a:path w="46354" h="43179">
                <a:moveTo>
                  <a:pt x="2327" y="16829"/>
                </a:moveTo>
                <a:lnTo>
                  <a:pt x="36512" y="42862"/>
                </a:lnTo>
                <a:lnTo>
                  <a:pt x="40009" y="35718"/>
                </a:lnTo>
                <a:lnTo>
                  <a:pt x="41870" y="28575"/>
                </a:lnTo>
                <a:lnTo>
                  <a:pt x="43433" y="21431"/>
                </a:lnTo>
                <a:lnTo>
                  <a:pt x="43722" y="20637"/>
                </a:lnTo>
                <a:lnTo>
                  <a:pt x="3175" y="20637"/>
                </a:lnTo>
                <a:lnTo>
                  <a:pt x="2327" y="16829"/>
                </a:lnTo>
                <a:close/>
              </a:path>
              <a:path w="46354" h="43179">
                <a:moveTo>
                  <a:pt x="44943" y="12700"/>
                </a:moveTo>
                <a:lnTo>
                  <a:pt x="3175" y="12700"/>
                </a:lnTo>
                <a:lnTo>
                  <a:pt x="3175" y="20637"/>
                </a:lnTo>
                <a:lnTo>
                  <a:pt x="43722" y="20637"/>
                </a:lnTo>
                <a:lnTo>
                  <a:pt x="46037" y="14287"/>
                </a:lnTo>
                <a:lnTo>
                  <a:pt x="44943" y="12700"/>
                </a:lnTo>
                <a:close/>
              </a:path>
              <a:path w="46354" h="43179">
                <a:moveTo>
                  <a:pt x="22225" y="0"/>
                </a:moveTo>
                <a:lnTo>
                  <a:pt x="12774" y="1661"/>
                </a:lnTo>
                <a:lnTo>
                  <a:pt x="4960" y="4960"/>
                </a:lnTo>
                <a:lnTo>
                  <a:pt x="1016" y="10938"/>
                </a:lnTo>
                <a:lnTo>
                  <a:pt x="2327" y="16829"/>
                </a:lnTo>
                <a:lnTo>
                  <a:pt x="3175" y="14287"/>
                </a:lnTo>
                <a:lnTo>
                  <a:pt x="3175" y="12700"/>
                </a:lnTo>
                <a:lnTo>
                  <a:pt x="44943" y="12700"/>
                </a:lnTo>
                <a:lnTo>
                  <a:pt x="41423" y="7590"/>
                </a:lnTo>
                <a:lnTo>
                  <a:pt x="36512" y="3571"/>
                </a:lnTo>
                <a:lnTo>
                  <a:pt x="30410" y="1339"/>
                </a:lnTo>
                <a:lnTo>
                  <a:pt x="22225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32051" y="6269063"/>
            <a:ext cx="85725" cy="79375"/>
          </a:xfrm>
          <a:custGeom>
            <a:avLst/>
            <a:gdLst/>
            <a:ahLst/>
            <a:cxnLst/>
            <a:rect l="l" t="t" r="r" b="b"/>
            <a:pathLst>
              <a:path w="85725" h="79375">
                <a:moveTo>
                  <a:pt x="6350" y="32677"/>
                </a:moveTo>
                <a:lnTo>
                  <a:pt x="0" y="36487"/>
                </a:lnTo>
                <a:lnTo>
                  <a:pt x="1587" y="46012"/>
                </a:lnTo>
                <a:lnTo>
                  <a:pt x="4762" y="50775"/>
                </a:lnTo>
                <a:lnTo>
                  <a:pt x="11112" y="58712"/>
                </a:lnTo>
                <a:lnTo>
                  <a:pt x="22423" y="62160"/>
                </a:lnTo>
                <a:lnTo>
                  <a:pt x="31353" y="67245"/>
                </a:lnTo>
                <a:lnTo>
                  <a:pt x="39687" y="73223"/>
                </a:lnTo>
                <a:lnTo>
                  <a:pt x="49212" y="79350"/>
                </a:lnTo>
                <a:lnTo>
                  <a:pt x="58266" y="75604"/>
                </a:lnTo>
                <a:lnTo>
                  <a:pt x="63301" y="69626"/>
                </a:lnTo>
                <a:lnTo>
                  <a:pt x="66848" y="62160"/>
                </a:lnTo>
                <a:lnTo>
                  <a:pt x="71437" y="53950"/>
                </a:lnTo>
                <a:lnTo>
                  <a:pt x="79375" y="49187"/>
                </a:lnTo>
                <a:lnTo>
                  <a:pt x="82550" y="46012"/>
                </a:lnTo>
                <a:lnTo>
                  <a:pt x="85725" y="36487"/>
                </a:lnTo>
                <a:lnTo>
                  <a:pt x="84772" y="34900"/>
                </a:lnTo>
                <a:lnTo>
                  <a:pt x="6350" y="34900"/>
                </a:lnTo>
                <a:lnTo>
                  <a:pt x="6350" y="32677"/>
                </a:lnTo>
                <a:close/>
              </a:path>
              <a:path w="85725" h="79375">
                <a:moveTo>
                  <a:pt x="34304" y="0"/>
                </a:moveTo>
                <a:lnTo>
                  <a:pt x="28773" y="967"/>
                </a:lnTo>
                <a:lnTo>
                  <a:pt x="25920" y="5804"/>
                </a:lnTo>
                <a:lnTo>
                  <a:pt x="23812" y="15850"/>
                </a:lnTo>
                <a:lnTo>
                  <a:pt x="19744" y="21505"/>
                </a:lnTo>
                <a:lnTo>
                  <a:pt x="16271" y="26565"/>
                </a:lnTo>
                <a:lnTo>
                  <a:pt x="12203" y="31030"/>
                </a:lnTo>
                <a:lnTo>
                  <a:pt x="6350" y="34900"/>
                </a:lnTo>
                <a:lnTo>
                  <a:pt x="84772" y="34900"/>
                </a:lnTo>
                <a:lnTo>
                  <a:pt x="80962" y="28550"/>
                </a:lnTo>
                <a:lnTo>
                  <a:pt x="79375" y="22200"/>
                </a:lnTo>
                <a:lnTo>
                  <a:pt x="71437" y="17437"/>
                </a:lnTo>
                <a:lnTo>
                  <a:pt x="63425" y="15626"/>
                </a:lnTo>
                <a:lnTo>
                  <a:pt x="56157" y="12476"/>
                </a:lnTo>
                <a:lnTo>
                  <a:pt x="49783" y="7838"/>
                </a:lnTo>
                <a:lnTo>
                  <a:pt x="44450" y="1562"/>
                </a:lnTo>
                <a:lnTo>
                  <a:pt x="34304" y="0"/>
                </a:lnTo>
                <a:close/>
              </a:path>
              <a:path w="85725" h="79375">
                <a:moveTo>
                  <a:pt x="6350" y="28550"/>
                </a:moveTo>
                <a:lnTo>
                  <a:pt x="6350" y="32677"/>
                </a:lnTo>
                <a:lnTo>
                  <a:pt x="7937" y="31725"/>
                </a:lnTo>
                <a:lnTo>
                  <a:pt x="6350" y="2855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3524" y="6238876"/>
            <a:ext cx="82550" cy="85725"/>
          </a:xfrm>
          <a:custGeom>
            <a:avLst/>
            <a:gdLst/>
            <a:ahLst/>
            <a:cxnLst/>
            <a:rect l="l" t="t" r="r" b="b"/>
            <a:pathLst>
              <a:path w="82550" h="85725">
                <a:moveTo>
                  <a:pt x="11062" y="42614"/>
                </a:moveTo>
                <a:lnTo>
                  <a:pt x="6424" y="43656"/>
                </a:lnTo>
                <a:lnTo>
                  <a:pt x="3274" y="48269"/>
                </a:lnTo>
                <a:lnTo>
                  <a:pt x="1463" y="55562"/>
                </a:lnTo>
                <a:lnTo>
                  <a:pt x="0" y="59134"/>
                </a:lnTo>
                <a:lnTo>
                  <a:pt x="28575" y="85030"/>
                </a:lnTo>
                <a:lnTo>
                  <a:pt x="36388" y="85725"/>
                </a:lnTo>
                <a:lnTo>
                  <a:pt x="45070" y="84137"/>
                </a:lnTo>
                <a:lnTo>
                  <a:pt x="52263" y="81359"/>
                </a:lnTo>
                <a:lnTo>
                  <a:pt x="58266" y="76795"/>
                </a:lnTo>
                <a:lnTo>
                  <a:pt x="63375" y="69850"/>
                </a:lnTo>
                <a:lnTo>
                  <a:pt x="59084" y="61317"/>
                </a:lnTo>
                <a:lnTo>
                  <a:pt x="56430" y="53975"/>
                </a:lnTo>
                <a:lnTo>
                  <a:pt x="56455" y="46632"/>
                </a:lnTo>
                <a:lnTo>
                  <a:pt x="56716" y="46037"/>
                </a:lnTo>
                <a:lnTo>
                  <a:pt x="17338" y="46037"/>
                </a:lnTo>
                <a:lnTo>
                  <a:pt x="11062" y="42614"/>
                </a:lnTo>
                <a:close/>
              </a:path>
              <a:path w="82550" h="85725">
                <a:moveTo>
                  <a:pt x="79250" y="0"/>
                </a:moveTo>
                <a:lnTo>
                  <a:pt x="72603" y="5481"/>
                </a:lnTo>
                <a:lnTo>
                  <a:pt x="66550" y="11707"/>
                </a:lnTo>
                <a:lnTo>
                  <a:pt x="60498" y="17636"/>
                </a:lnTo>
                <a:lnTo>
                  <a:pt x="53850" y="22225"/>
                </a:lnTo>
                <a:lnTo>
                  <a:pt x="43457" y="26392"/>
                </a:lnTo>
                <a:lnTo>
                  <a:pt x="34999" y="32940"/>
                </a:lnTo>
                <a:lnTo>
                  <a:pt x="26838" y="40084"/>
                </a:lnTo>
                <a:lnTo>
                  <a:pt x="17338" y="46037"/>
                </a:lnTo>
                <a:lnTo>
                  <a:pt x="56716" y="46037"/>
                </a:lnTo>
                <a:lnTo>
                  <a:pt x="60200" y="38100"/>
                </a:lnTo>
                <a:lnTo>
                  <a:pt x="69874" y="31030"/>
                </a:lnTo>
                <a:lnTo>
                  <a:pt x="78060" y="22026"/>
                </a:lnTo>
                <a:lnTo>
                  <a:pt x="82078" y="11534"/>
                </a:lnTo>
                <a:lnTo>
                  <a:pt x="79250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76613" y="6202164"/>
            <a:ext cx="69215" cy="60960"/>
          </a:xfrm>
          <a:custGeom>
            <a:avLst/>
            <a:gdLst/>
            <a:ahLst/>
            <a:cxnLst/>
            <a:rect l="l" t="t" r="r" b="b"/>
            <a:pathLst>
              <a:path w="69215" h="60960">
                <a:moveTo>
                  <a:pt x="9152" y="0"/>
                </a:moveTo>
                <a:lnTo>
                  <a:pt x="3373" y="4167"/>
                </a:lnTo>
                <a:lnTo>
                  <a:pt x="1463" y="14287"/>
                </a:lnTo>
                <a:lnTo>
                  <a:pt x="0" y="30360"/>
                </a:lnTo>
                <a:lnTo>
                  <a:pt x="0" y="49410"/>
                </a:lnTo>
                <a:lnTo>
                  <a:pt x="11013" y="55612"/>
                </a:lnTo>
                <a:lnTo>
                  <a:pt x="22621" y="58539"/>
                </a:lnTo>
                <a:lnTo>
                  <a:pt x="34825" y="59680"/>
                </a:lnTo>
                <a:lnTo>
                  <a:pt x="47625" y="60523"/>
                </a:lnTo>
                <a:lnTo>
                  <a:pt x="58390" y="56951"/>
                </a:lnTo>
                <a:lnTo>
                  <a:pt x="65881" y="50998"/>
                </a:lnTo>
                <a:lnTo>
                  <a:pt x="68609" y="42664"/>
                </a:lnTo>
                <a:lnTo>
                  <a:pt x="65087" y="31948"/>
                </a:lnTo>
                <a:lnTo>
                  <a:pt x="49460" y="28351"/>
                </a:lnTo>
                <a:lnTo>
                  <a:pt x="40084" y="22225"/>
                </a:lnTo>
                <a:lnTo>
                  <a:pt x="32494" y="13419"/>
                </a:lnTo>
                <a:lnTo>
                  <a:pt x="22225" y="1785"/>
                </a:lnTo>
                <a:lnTo>
                  <a:pt x="9152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0376" y="342900"/>
            <a:ext cx="179705" cy="195580"/>
          </a:xfrm>
          <a:custGeom>
            <a:avLst/>
            <a:gdLst/>
            <a:ahLst/>
            <a:cxnLst/>
            <a:rect l="l" t="t" r="r" b="b"/>
            <a:pathLst>
              <a:path w="179704" h="195579">
                <a:moveTo>
                  <a:pt x="176212" y="0"/>
                </a:moveTo>
                <a:lnTo>
                  <a:pt x="128661" y="15701"/>
                </a:lnTo>
                <a:lnTo>
                  <a:pt x="97035" y="42267"/>
                </a:lnTo>
                <a:lnTo>
                  <a:pt x="72851" y="77465"/>
                </a:lnTo>
                <a:lnTo>
                  <a:pt x="47625" y="119062"/>
                </a:lnTo>
                <a:lnTo>
                  <a:pt x="31477" y="140493"/>
                </a:lnTo>
                <a:lnTo>
                  <a:pt x="19645" y="153590"/>
                </a:lnTo>
                <a:lnTo>
                  <a:pt x="9897" y="167282"/>
                </a:lnTo>
                <a:lnTo>
                  <a:pt x="0" y="190500"/>
                </a:lnTo>
                <a:lnTo>
                  <a:pt x="38100" y="195262"/>
                </a:lnTo>
                <a:lnTo>
                  <a:pt x="77837" y="169143"/>
                </a:lnTo>
                <a:lnTo>
                  <a:pt x="114300" y="142279"/>
                </a:lnTo>
                <a:lnTo>
                  <a:pt x="144809" y="109760"/>
                </a:lnTo>
                <a:lnTo>
                  <a:pt x="166687" y="66675"/>
                </a:lnTo>
                <a:lnTo>
                  <a:pt x="179189" y="17115"/>
                </a:lnTo>
                <a:lnTo>
                  <a:pt x="176212" y="0"/>
                </a:lnTo>
                <a:close/>
              </a:path>
            </a:pathLst>
          </a:custGeom>
          <a:solidFill>
            <a:srgbClr val="8AB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B271FEF-0C69-4C33-B290-288CF196A004}"/>
              </a:ext>
            </a:extLst>
          </p:cNvPr>
          <p:cNvSpPr/>
          <p:nvPr/>
        </p:nvSpPr>
        <p:spPr>
          <a:xfrm>
            <a:off x="0" y="-9525"/>
            <a:ext cx="6386512" cy="6562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6632" y="453036"/>
            <a:ext cx="6579527" cy="835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55897" y="546100"/>
            <a:ext cx="648589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576070" algn="l"/>
                <a:tab pos="2750820" algn="l"/>
                <a:tab pos="3360420" algn="l"/>
              </a:tabLst>
            </a:pPr>
            <a:r>
              <a:rPr sz="4000" spc="-5" dirty="0">
                <a:solidFill>
                  <a:srgbClr val="FFFF00"/>
                </a:solidFill>
              </a:rPr>
              <a:t>What	else	</a:t>
            </a:r>
            <a:r>
              <a:rPr sz="4000" dirty="0">
                <a:solidFill>
                  <a:srgbClr val="FFFF00"/>
                </a:solidFill>
              </a:rPr>
              <a:t>is	from</a:t>
            </a:r>
            <a:r>
              <a:rPr sz="4000" spc="-80" dirty="0">
                <a:solidFill>
                  <a:srgbClr val="FFFF00"/>
                </a:solidFill>
              </a:rPr>
              <a:t> </a:t>
            </a:r>
            <a:r>
              <a:rPr sz="4000" spc="-5" dirty="0">
                <a:solidFill>
                  <a:srgbClr val="FFFF00"/>
                </a:solidFill>
              </a:rPr>
              <a:t>Japan?</a:t>
            </a:r>
            <a:endParaRPr sz="4000" dirty="0"/>
          </a:p>
        </p:txBody>
      </p:sp>
      <p:sp>
        <p:nvSpPr>
          <p:cNvPr id="11" name="object 11"/>
          <p:cNvSpPr txBox="1"/>
          <p:nvPr/>
        </p:nvSpPr>
        <p:spPr>
          <a:xfrm>
            <a:off x="9794240" y="6294120"/>
            <a:ext cx="1143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srgbClr val="79A9AF"/>
                </a:solidFill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11651" y="1613938"/>
            <a:ext cx="3200400" cy="2080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2" y="1582539"/>
            <a:ext cx="3806906" cy="2141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03" y="1300922"/>
            <a:ext cx="2693383" cy="26933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060284"/>
            <a:ext cx="4148457" cy="23308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22" y="4059826"/>
            <a:ext cx="4095432" cy="2348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3076" y="238125"/>
            <a:ext cx="4217035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866264" algn="l"/>
                <a:tab pos="2476500" algn="l"/>
              </a:tabLst>
            </a:pPr>
            <a:r>
              <a:rPr sz="4000" dirty="0">
                <a:solidFill>
                  <a:srgbClr val="333399"/>
                </a:solidFill>
              </a:rPr>
              <a:t>W</a:t>
            </a:r>
            <a:r>
              <a:rPr sz="4000" spc="-5" dirty="0">
                <a:solidFill>
                  <a:srgbClr val="333399"/>
                </a:solidFill>
              </a:rPr>
              <a:t>h</a:t>
            </a:r>
            <a:r>
              <a:rPr sz="4000" dirty="0">
                <a:solidFill>
                  <a:srgbClr val="333399"/>
                </a:solidFill>
              </a:rPr>
              <a:t>ere	is	</a:t>
            </a:r>
            <a:r>
              <a:rPr sz="4000" spc="-5" dirty="0">
                <a:solidFill>
                  <a:srgbClr val="333399"/>
                </a:solidFill>
              </a:rPr>
              <a:t>J</a:t>
            </a:r>
            <a:r>
              <a:rPr sz="4000" dirty="0">
                <a:solidFill>
                  <a:srgbClr val="333399"/>
                </a:solidFill>
              </a:rPr>
              <a:t>apa</a:t>
            </a:r>
            <a:r>
              <a:rPr sz="4000" spc="-5" dirty="0">
                <a:solidFill>
                  <a:srgbClr val="333399"/>
                </a:solidFill>
              </a:rPr>
              <a:t>n</a:t>
            </a:r>
            <a:r>
              <a:rPr sz="4000" dirty="0">
                <a:solidFill>
                  <a:srgbClr val="333399"/>
                </a:solidFill>
              </a:rPr>
              <a:t>?</a:t>
            </a:r>
            <a:endParaRPr sz="4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EE12A-7BDF-486E-9E15-19787D050DA7}"/>
              </a:ext>
            </a:extLst>
          </p:cNvPr>
          <p:cNvGrpSpPr/>
          <p:nvPr/>
        </p:nvGrpSpPr>
        <p:grpSpPr>
          <a:xfrm>
            <a:off x="4419598" y="1485962"/>
            <a:ext cx="1311278" cy="1860553"/>
            <a:chOff x="4419598" y="1485962"/>
            <a:chExt cx="1311278" cy="1860553"/>
          </a:xfrm>
        </p:grpSpPr>
        <p:sp>
          <p:nvSpPr>
            <p:cNvPr id="3" name="object 3"/>
            <p:cNvSpPr/>
            <p:nvPr/>
          </p:nvSpPr>
          <p:spPr>
            <a:xfrm>
              <a:off x="4419601" y="1485965"/>
              <a:ext cx="1311275" cy="1860550"/>
            </a:xfrm>
            <a:custGeom>
              <a:avLst/>
              <a:gdLst/>
              <a:ahLst/>
              <a:cxnLst/>
              <a:rect l="l" t="t" r="r" b="b"/>
              <a:pathLst>
                <a:path w="1311275" h="1860550">
                  <a:moveTo>
                    <a:pt x="501634" y="0"/>
                  </a:moveTo>
                  <a:lnTo>
                    <a:pt x="432650" y="7395"/>
                  </a:lnTo>
                  <a:lnTo>
                    <a:pt x="364754" y="32717"/>
                  </a:lnTo>
                  <a:lnTo>
                    <a:pt x="331552" y="52065"/>
                  </a:lnTo>
                  <a:lnTo>
                    <a:pt x="299028" y="75850"/>
                  </a:lnTo>
                  <a:lnTo>
                    <a:pt x="267316" y="104060"/>
                  </a:lnTo>
                  <a:lnTo>
                    <a:pt x="236552" y="136679"/>
                  </a:lnTo>
                  <a:lnTo>
                    <a:pt x="206871" y="173693"/>
                  </a:lnTo>
                  <a:lnTo>
                    <a:pt x="178408" y="215087"/>
                  </a:lnTo>
                  <a:lnTo>
                    <a:pt x="151299" y="260846"/>
                  </a:lnTo>
                  <a:lnTo>
                    <a:pt x="125679" y="310958"/>
                  </a:lnTo>
                  <a:lnTo>
                    <a:pt x="106933" y="352800"/>
                  </a:lnTo>
                  <a:lnTo>
                    <a:pt x="89715" y="396086"/>
                  </a:lnTo>
                  <a:lnTo>
                    <a:pt x="74019" y="440691"/>
                  </a:lnTo>
                  <a:lnTo>
                    <a:pt x="59842" y="486493"/>
                  </a:lnTo>
                  <a:lnTo>
                    <a:pt x="47181" y="533368"/>
                  </a:lnTo>
                  <a:lnTo>
                    <a:pt x="36032" y="581194"/>
                  </a:lnTo>
                  <a:lnTo>
                    <a:pt x="26390" y="629846"/>
                  </a:lnTo>
                  <a:lnTo>
                    <a:pt x="18252" y="679203"/>
                  </a:lnTo>
                  <a:lnTo>
                    <a:pt x="11615" y="729140"/>
                  </a:lnTo>
                  <a:lnTo>
                    <a:pt x="6475" y="779535"/>
                  </a:lnTo>
                  <a:lnTo>
                    <a:pt x="2827" y="830264"/>
                  </a:lnTo>
                  <a:lnTo>
                    <a:pt x="669" y="881204"/>
                  </a:lnTo>
                  <a:lnTo>
                    <a:pt x="0" y="932464"/>
                  </a:lnTo>
                  <a:lnTo>
                    <a:pt x="804" y="983224"/>
                  </a:lnTo>
                  <a:lnTo>
                    <a:pt x="3091" y="1034058"/>
                  </a:lnTo>
                  <a:lnTo>
                    <a:pt x="6851" y="1084611"/>
                  </a:lnTo>
                  <a:lnTo>
                    <a:pt x="12082" y="1134758"/>
                  </a:lnTo>
                  <a:lnTo>
                    <a:pt x="18780" y="1184378"/>
                  </a:lnTo>
                  <a:lnTo>
                    <a:pt x="26941" y="1233346"/>
                  </a:lnTo>
                  <a:lnTo>
                    <a:pt x="36560" y="1281540"/>
                  </a:lnTo>
                  <a:lnTo>
                    <a:pt x="47635" y="1328837"/>
                  </a:lnTo>
                  <a:lnTo>
                    <a:pt x="60162" y="1375112"/>
                  </a:lnTo>
                  <a:lnTo>
                    <a:pt x="74136" y="1420244"/>
                  </a:lnTo>
                  <a:lnTo>
                    <a:pt x="89555" y="1464108"/>
                  </a:lnTo>
                  <a:lnTo>
                    <a:pt x="106414" y="1506582"/>
                  </a:lnTo>
                  <a:lnTo>
                    <a:pt x="124709" y="1547542"/>
                  </a:lnTo>
                  <a:lnTo>
                    <a:pt x="144437" y="1586866"/>
                  </a:lnTo>
                  <a:lnTo>
                    <a:pt x="165595" y="1624430"/>
                  </a:lnTo>
                  <a:lnTo>
                    <a:pt x="194085" y="1668740"/>
                  </a:lnTo>
                  <a:lnTo>
                    <a:pt x="223790" y="1708410"/>
                  </a:lnTo>
                  <a:lnTo>
                    <a:pt x="254576" y="1743452"/>
                  </a:lnTo>
                  <a:lnTo>
                    <a:pt x="286307" y="1773883"/>
                  </a:lnTo>
                  <a:lnTo>
                    <a:pt x="318847" y="1799715"/>
                  </a:lnTo>
                  <a:lnTo>
                    <a:pt x="352063" y="1820965"/>
                  </a:lnTo>
                  <a:lnTo>
                    <a:pt x="419976" y="1849772"/>
                  </a:lnTo>
                  <a:lnTo>
                    <a:pt x="488965" y="1860420"/>
                  </a:lnTo>
                  <a:lnTo>
                    <a:pt x="523525" y="1858970"/>
                  </a:lnTo>
                  <a:lnTo>
                    <a:pt x="592100" y="1842597"/>
                  </a:lnTo>
                  <a:lnTo>
                    <a:pt x="659047" y="1808354"/>
                  </a:lnTo>
                  <a:lnTo>
                    <a:pt x="691572" y="1784569"/>
                  </a:lnTo>
                  <a:lnTo>
                    <a:pt x="723284" y="1756359"/>
                  </a:lnTo>
                  <a:lnTo>
                    <a:pt x="754048" y="1723740"/>
                  </a:lnTo>
                  <a:lnTo>
                    <a:pt x="783728" y="1686726"/>
                  </a:lnTo>
                  <a:lnTo>
                    <a:pt x="812191" y="1645332"/>
                  </a:lnTo>
                  <a:lnTo>
                    <a:pt x="839300" y="1599573"/>
                  </a:lnTo>
                  <a:lnTo>
                    <a:pt x="864920" y="1549462"/>
                  </a:lnTo>
                  <a:lnTo>
                    <a:pt x="1140266" y="1549462"/>
                  </a:lnTo>
                  <a:lnTo>
                    <a:pt x="961517" y="1244306"/>
                  </a:lnTo>
                  <a:lnTo>
                    <a:pt x="970426" y="1193048"/>
                  </a:lnTo>
                  <a:lnTo>
                    <a:pt x="977689" y="1141341"/>
                  </a:lnTo>
                  <a:lnTo>
                    <a:pt x="983323" y="1089307"/>
                  </a:lnTo>
                  <a:lnTo>
                    <a:pt x="987345" y="1037068"/>
                  </a:lnTo>
                  <a:lnTo>
                    <a:pt x="989771" y="984746"/>
                  </a:lnTo>
                  <a:lnTo>
                    <a:pt x="990614" y="932231"/>
                  </a:lnTo>
                  <a:lnTo>
                    <a:pt x="989901" y="880342"/>
                  </a:lnTo>
                  <a:lnTo>
                    <a:pt x="987638" y="828505"/>
                  </a:lnTo>
                  <a:lnTo>
                    <a:pt x="983845" y="777072"/>
                  </a:lnTo>
                  <a:lnTo>
                    <a:pt x="978539" y="726168"/>
                  </a:lnTo>
                  <a:lnTo>
                    <a:pt x="971735" y="675914"/>
                  </a:lnTo>
                  <a:lnTo>
                    <a:pt x="963452" y="626432"/>
                  </a:lnTo>
                  <a:lnTo>
                    <a:pt x="953704" y="577844"/>
                  </a:lnTo>
                  <a:lnTo>
                    <a:pt x="942509" y="530272"/>
                  </a:lnTo>
                  <a:lnTo>
                    <a:pt x="929883" y="483839"/>
                  </a:lnTo>
                  <a:lnTo>
                    <a:pt x="915843" y="438667"/>
                  </a:lnTo>
                  <a:lnTo>
                    <a:pt x="900405" y="394877"/>
                  </a:lnTo>
                  <a:lnTo>
                    <a:pt x="883585" y="352593"/>
                  </a:lnTo>
                  <a:lnTo>
                    <a:pt x="865401" y="311935"/>
                  </a:lnTo>
                  <a:lnTo>
                    <a:pt x="845869" y="273027"/>
                  </a:lnTo>
                  <a:lnTo>
                    <a:pt x="825004" y="235989"/>
                  </a:lnTo>
                  <a:lnTo>
                    <a:pt x="796514" y="191679"/>
                  </a:lnTo>
                  <a:lnTo>
                    <a:pt x="766809" y="152009"/>
                  </a:lnTo>
                  <a:lnTo>
                    <a:pt x="736023" y="116967"/>
                  </a:lnTo>
                  <a:lnTo>
                    <a:pt x="704292" y="86536"/>
                  </a:lnTo>
                  <a:lnTo>
                    <a:pt x="671752" y="60704"/>
                  </a:lnTo>
                  <a:lnTo>
                    <a:pt x="638536" y="39454"/>
                  </a:lnTo>
                  <a:lnTo>
                    <a:pt x="570623" y="10647"/>
                  </a:lnTo>
                  <a:lnTo>
                    <a:pt x="536195" y="3061"/>
                  </a:lnTo>
                  <a:lnTo>
                    <a:pt x="501634" y="0"/>
                  </a:lnTo>
                  <a:close/>
                </a:path>
                <a:path w="1311275" h="1860550">
                  <a:moveTo>
                    <a:pt x="1140266" y="1549462"/>
                  </a:moveTo>
                  <a:lnTo>
                    <a:pt x="864920" y="1549462"/>
                  </a:lnTo>
                  <a:lnTo>
                    <a:pt x="1311249" y="1841358"/>
                  </a:lnTo>
                  <a:lnTo>
                    <a:pt x="1140266" y="1549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19598" y="1485962"/>
              <a:ext cx="1311275" cy="1860550"/>
            </a:xfrm>
            <a:custGeom>
              <a:avLst/>
              <a:gdLst/>
              <a:ahLst/>
              <a:cxnLst/>
              <a:rect l="l" t="t" r="r" b="b"/>
              <a:pathLst>
                <a:path w="1311275" h="1860550">
                  <a:moveTo>
                    <a:pt x="1311262" y="1841356"/>
                  </a:moveTo>
                  <a:lnTo>
                    <a:pt x="864922" y="1549456"/>
                  </a:lnTo>
                  <a:lnTo>
                    <a:pt x="839302" y="1599568"/>
                  </a:lnTo>
                  <a:lnTo>
                    <a:pt x="812193" y="1645329"/>
                  </a:lnTo>
                  <a:lnTo>
                    <a:pt x="783731" y="1686724"/>
                  </a:lnTo>
                  <a:lnTo>
                    <a:pt x="754050" y="1723739"/>
                  </a:lnTo>
                  <a:lnTo>
                    <a:pt x="723287" y="1756359"/>
                  </a:lnTo>
                  <a:lnTo>
                    <a:pt x="691575" y="1784569"/>
                  </a:lnTo>
                  <a:lnTo>
                    <a:pt x="659050" y="1808356"/>
                  </a:lnTo>
                  <a:lnTo>
                    <a:pt x="625848" y="1827704"/>
                  </a:lnTo>
                  <a:lnTo>
                    <a:pt x="557952" y="1853028"/>
                  </a:lnTo>
                  <a:lnTo>
                    <a:pt x="488969" y="1860424"/>
                  </a:lnTo>
                  <a:lnTo>
                    <a:pt x="454407" y="1857363"/>
                  </a:lnTo>
                  <a:lnTo>
                    <a:pt x="385821" y="1837651"/>
                  </a:lnTo>
                  <a:lnTo>
                    <a:pt x="318852" y="1799722"/>
                  </a:lnTo>
                  <a:lnTo>
                    <a:pt x="286311" y="1773889"/>
                  </a:lnTo>
                  <a:lnTo>
                    <a:pt x="254581" y="1743459"/>
                  </a:lnTo>
                  <a:lnTo>
                    <a:pt x="223796" y="1708416"/>
                  </a:lnTo>
                  <a:lnTo>
                    <a:pt x="194091" y="1668747"/>
                  </a:lnTo>
                  <a:lnTo>
                    <a:pt x="165601" y="1624436"/>
                  </a:lnTo>
                  <a:lnTo>
                    <a:pt x="144443" y="1586872"/>
                  </a:lnTo>
                  <a:lnTo>
                    <a:pt x="124714" y="1547548"/>
                  </a:lnTo>
                  <a:lnTo>
                    <a:pt x="106418" y="1506587"/>
                  </a:lnTo>
                  <a:lnTo>
                    <a:pt x="89558" y="1464113"/>
                  </a:lnTo>
                  <a:lnTo>
                    <a:pt x="74140" y="1420249"/>
                  </a:lnTo>
                  <a:lnTo>
                    <a:pt x="60165" y="1375117"/>
                  </a:lnTo>
                  <a:lnTo>
                    <a:pt x="47638" y="1328841"/>
                  </a:lnTo>
                  <a:lnTo>
                    <a:pt x="36563" y="1281545"/>
                  </a:lnTo>
                  <a:lnTo>
                    <a:pt x="26943" y="1233351"/>
                  </a:lnTo>
                  <a:lnTo>
                    <a:pt x="18783" y="1184382"/>
                  </a:lnTo>
                  <a:lnTo>
                    <a:pt x="12085" y="1134763"/>
                  </a:lnTo>
                  <a:lnTo>
                    <a:pt x="6855" y="1084615"/>
                  </a:lnTo>
                  <a:lnTo>
                    <a:pt x="3094" y="1034062"/>
                  </a:lnTo>
                  <a:lnTo>
                    <a:pt x="808" y="983228"/>
                  </a:lnTo>
                  <a:lnTo>
                    <a:pt x="0" y="932235"/>
                  </a:lnTo>
                  <a:lnTo>
                    <a:pt x="673" y="881208"/>
                  </a:lnTo>
                  <a:lnTo>
                    <a:pt x="2831" y="830268"/>
                  </a:lnTo>
                  <a:lnTo>
                    <a:pt x="6479" y="779539"/>
                  </a:lnTo>
                  <a:lnTo>
                    <a:pt x="11620" y="729144"/>
                  </a:lnTo>
                  <a:lnTo>
                    <a:pt x="18257" y="679207"/>
                  </a:lnTo>
                  <a:lnTo>
                    <a:pt x="26395" y="629851"/>
                  </a:lnTo>
                  <a:lnTo>
                    <a:pt x="36037" y="581198"/>
                  </a:lnTo>
                  <a:lnTo>
                    <a:pt x="47186" y="533373"/>
                  </a:lnTo>
                  <a:lnTo>
                    <a:pt x="59848" y="486498"/>
                  </a:lnTo>
                  <a:lnTo>
                    <a:pt x="74024" y="440697"/>
                  </a:lnTo>
                  <a:lnTo>
                    <a:pt x="89720" y="396092"/>
                  </a:lnTo>
                  <a:lnTo>
                    <a:pt x="106938" y="352807"/>
                  </a:lnTo>
                  <a:lnTo>
                    <a:pt x="125683" y="310965"/>
                  </a:lnTo>
                  <a:lnTo>
                    <a:pt x="151303" y="260853"/>
                  </a:lnTo>
                  <a:lnTo>
                    <a:pt x="178412" y="215092"/>
                  </a:lnTo>
                  <a:lnTo>
                    <a:pt x="206874" y="173697"/>
                  </a:lnTo>
                  <a:lnTo>
                    <a:pt x="236555" y="136683"/>
                  </a:lnTo>
                  <a:lnTo>
                    <a:pt x="267319" y="104063"/>
                  </a:lnTo>
                  <a:lnTo>
                    <a:pt x="299030" y="75853"/>
                  </a:lnTo>
                  <a:lnTo>
                    <a:pt x="331555" y="52066"/>
                  </a:lnTo>
                  <a:lnTo>
                    <a:pt x="364757" y="32718"/>
                  </a:lnTo>
                  <a:lnTo>
                    <a:pt x="432653" y="7395"/>
                  </a:lnTo>
                  <a:lnTo>
                    <a:pt x="501636" y="0"/>
                  </a:lnTo>
                  <a:lnTo>
                    <a:pt x="536198" y="3061"/>
                  </a:lnTo>
                  <a:lnTo>
                    <a:pt x="604784" y="22773"/>
                  </a:lnTo>
                  <a:lnTo>
                    <a:pt x="671753" y="60703"/>
                  </a:lnTo>
                  <a:lnTo>
                    <a:pt x="704294" y="86536"/>
                  </a:lnTo>
                  <a:lnTo>
                    <a:pt x="736024" y="116966"/>
                  </a:lnTo>
                  <a:lnTo>
                    <a:pt x="766809" y="152009"/>
                  </a:lnTo>
                  <a:lnTo>
                    <a:pt x="796514" y="191679"/>
                  </a:lnTo>
                  <a:lnTo>
                    <a:pt x="825004" y="235990"/>
                  </a:lnTo>
                  <a:lnTo>
                    <a:pt x="845868" y="273028"/>
                  </a:lnTo>
                  <a:lnTo>
                    <a:pt x="865401" y="311937"/>
                  </a:lnTo>
                  <a:lnTo>
                    <a:pt x="883585" y="352595"/>
                  </a:lnTo>
                  <a:lnTo>
                    <a:pt x="900404" y="394880"/>
                  </a:lnTo>
                  <a:lnTo>
                    <a:pt x="915843" y="438669"/>
                  </a:lnTo>
                  <a:lnTo>
                    <a:pt x="929883" y="483842"/>
                  </a:lnTo>
                  <a:lnTo>
                    <a:pt x="942509" y="530275"/>
                  </a:lnTo>
                  <a:lnTo>
                    <a:pt x="953704" y="577846"/>
                  </a:lnTo>
                  <a:lnTo>
                    <a:pt x="963452" y="626434"/>
                  </a:lnTo>
                  <a:lnTo>
                    <a:pt x="971736" y="675916"/>
                  </a:lnTo>
                  <a:lnTo>
                    <a:pt x="978540" y="726170"/>
                  </a:lnTo>
                  <a:lnTo>
                    <a:pt x="983846" y="777074"/>
                  </a:lnTo>
                  <a:lnTo>
                    <a:pt x="987639" y="828506"/>
                  </a:lnTo>
                  <a:lnTo>
                    <a:pt x="989902" y="880343"/>
                  </a:lnTo>
                  <a:lnTo>
                    <a:pt x="990619" y="932464"/>
                  </a:lnTo>
                  <a:lnTo>
                    <a:pt x="989772" y="984747"/>
                  </a:lnTo>
                  <a:lnTo>
                    <a:pt x="987346" y="1037068"/>
                  </a:lnTo>
                  <a:lnTo>
                    <a:pt x="983324" y="1089307"/>
                  </a:lnTo>
                  <a:lnTo>
                    <a:pt x="977689" y="1141341"/>
                  </a:lnTo>
                  <a:lnTo>
                    <a:pt x="970425" y="1193048"/>
                  </a:lnTo>
                  <a:lnTo>
                    <a:pt x="961516" y="1244306"/>
                  </a:lnTo>
                  <a:lnTo>
                    <a:pt x="1311262" y="184135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643412" y="1806575"/>
              <a:ext cx="533400" cy="12311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/>
              <a:r>
                <a:rPr sz="4000" dirty="0">
                  <a:latin typeface="MS PGothic"/>
                  <a:cs typeface="MS PGothic"/>
                </a:rPr>
                <a:t>日  本</a:t>
              </a:r>
            </a:p>
          </p:txBody>
        </p:sp>
      </p:grpSp>
      <p:sp>
        <p:nvSpPr>
          <p:cNvPr id="6" name="object 6"/>
          <p:cNvSpPr/>
          <p:nvPr/>
        </p:nvSpPr>
        <p:spPr>
          <a:xfrm>
            <a:off x="1676400" y="44452"/>
            <a:ext cx="1593850" cy="1000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C31102-0F0D-4067-8AF9-2B4D1A4E953B}"/>
              </a:ext>
            </a:extLst>
          </p:cNvPr>
          <p:cNvGrpSpPr/>
          <p:nvPr/>
        </p:nvGrpSpPr>
        <p:grpSpPr>
          <a:xfrm>
            <a:off x="8915400" y="2121534"/>
            <a:ext cx="1565912" cy="3593466"/>
            <a:chOff x="8915400" y="2121534"/>
            <a:chExt cx="1565912" cy="3593466"/>
          </a:xfrm>
        </p:grpSpPr>
        <p:sp>
          <p:nvSpPr>
            <p:cNvPr id="7" name="object 7"/>
            <p:cNvSpPr/>
            <p:nvPr/>
          </p:nvSpPr>
          <p:spPr>
            <a:xfrm>
              <a:off x="8915400" y="2121535"/>
              <a:ext cx="1565910" cy="3593465"/>
            </a:xfrm>
            <a:custGeom>
              <a:avLst/>
              <a:gdLst/>
              <a:ahLst/>
              <a:cxnLst/>
              <a:rect l="l" t="t" r="r" b="b"/>
              <a:pathLst>
                <a:path w="1565909" h="3593465">
                  <a:moveTo>
                    <a:pt x="0" y="917424"/>
                  </a:moveTo>
                  <a:lnTo>
                    <a:pt x="700417" y="1809599"/>
                  </a:lnTo>
                  <a:lnTo>
                    <a:pt x="700805" y="1873999"/>
                  </a:lnTo>
                  <a:lnTo>
                    <a:pt x="701741" y="1937955"/>
                  </a:lnTo>
                  <a:lnTo>
                    <a:pt x="703216" y="2001419"/>
                  </a:lnTo>
                  <a:lnTo>
                    <a:pt x="705222" y="2064344"/>
                  </a:lnTo>
                  <a:lnTo>
                    <a:pt x="707752" y="2126682"/>
                  </a:lnTo>
                  <a:lnTo>
                    <a:pt x="710798" y="2188387"/>
                  </a:lnTo>
                  <a:lnTo>
                    <a:pt x="714352" y="2249411"/>
                  </a:lnTo>
                  <a:lnTo>
                    <a:pt x="718406" y="2309708"/>
                  </a:lnTo>
                  <a:lnTo>
                    <a:pt x="722953" y="2369228"/>
                  </a:lnTo>
                  <a:lnTo>
                    <a:pt x="727984" y="2427926"/>
                  </a:lnTo>
                  <a:lnTo>
                    <a:pt x="733493" y="2485754"/>
                  </a:lnTo>
                  <a:lnTo>
                    <a:pt x="739470" y="2542664"/>
                  </a:lnTo>
                  <a:lnTo>
                    <a:pt x="745909" y="2598610"/>
                  </a:lnTo>
                  <a:lnTo>
                    <a:pt x="752801" y="2653544"/>
                  </a:lnTo>
                  <a:lnTo>
                    <a:pt x="760139" y="2707418"/>
                  </a:lnTo>
                  <a:lnTo>
                    <a:pt x="767915" y="2760186"/>
                  </a:lnTo>
                  <a:lnTo>
                    <a:pt x="776120" y="2811801"/>
                  </a:lnTo>
                  <a:lnTo>
                    <a:pt x="784748" y="2862214"/>
                  </a:lnTo>
                  <a:lnTo>
                    <a:pt x="793791" y="2911378"/>
                  </a:lnTo>
                  <a:lnTo>
                    <a:pt x="803240" y="2959247"/>
                  </a:lnTo>
                  <a:lnTo>
                    <a:pt x="813087" y="3005773"/>
                  </a:lnTo>
                  <a:lnTo>
                    <a:pt x="823326" y="3050908"/>
                  </a:lnTo>
                  <a:lnTo>
                    <a:pt x="833948" y="3094606"/>
                  </a:lnTo>
                  <a:lnTo>
                    <a:pt x="844946" y="3136819"/>
                  </a:lnTo>
                  <a:lnTo>
                    <a:pt x="856311" y="3177500"/>
                  </a:lnTo>
                  <a:lnTo>
                    <a:pt x="868035" y="3216601"/>
                  </a:lnTo>
                  <a:lnTo>
                    <a:pt x="880112" y="3254076"/>
                  </a:lnTo>
                  <a:lnTo>
                    <a:pt x="905412" y="3324256"/>
                  </a:lnTo>
                  <a:lnTo>
                    <a:pt x="931782" y="3386759"/>
                  </a:lnTo>
                  <a:lnTo>
                    <a:pt x="959526" y="3442111"/>
                  </a:lnTo>
                  <a:lnTo>
                    <a:pt x="991921" y="3494681"/>
                  </a:lnTo>
                  <a:lnTo>
                    <a:pt x="1028361" y="3539720"/>
                  </a:lnTo>
                  <a:lnTo>
                    <a:pt x="1065038" y="3570930"/>
                  </a:lnTo>
                  <a:lnTo>
                    <a:pt x="1101770" y="3588640"/>
                  </a:lnTo>
                  <a:lnTo>
                    <a:pt x="1138375" y="3593176"/>
                  </a:lnTo>
                  <a:lnTo>
                    <a:pt x="1156573" y="3590608"/>
                  </a:lnTo>
                  <a:lnTo>
                    <a:pt x="1192646" y="3576001"/>
                  </a:lnTo>
                  <a:lnTo>
                    <a:pt x="1228134" y="3549043"/>
                  </a:lnTo>
                  <a:lnTo>
                    <a:pt x="1262856" y="3510061"/>
                  </a:lnTo>
                  <a:lnTo>
                    <a:pt x="1296630" y="3459384"/>
                  </a:lnTo>
                  <a:lnTo>
                    <a:pt x="1329272" y="3397340"/>
                  </a:lnTo>
                  <a:lnTo>
                    <a:pt x="1345112" y="3362157"/>
                  </a:lnTo>
                  <a:lnTo>
                    <a:pt x="1360713" y="3323955"/>
                  </a:lnTo>
                  <a:lnTo>
                    <a:pt x="1375715" y="3283678"/>
                  </a:lnTo>
                  <a:lnTo>
                    <a:pt x="1390432" y="3240462"/>
                  </a:lnTo>
                  <a:lnTo>
                    <a:pt x="1404730" y="3194652"/>
                  </a:lnTo>
                  <a:lnTo>
                    <a:pt x="1418585" y="3146286"/>
                  </a:lnTo>
                  <a:lnTo>
                    <a:pt x="1431975" y="3095407"/>
                  </a:lnTo>
                  <a:lnTo>
                    <a:pt x="1444876" y="3042056"/>
                  </a:lnTo>
                  <a:lnTo>
                    <a:pt x="1457266" y="2986273"/>
                  </a:lnTo>
                  <a:lnTo>
                    <a:pt x="1469123" y="2928100"/>
                  </a:lnTo>
                  <a:lnTo>
                    <a:pt x="1480422" y="2867577"/>
                  </a:lnTo>
                  <a:lnTo>
                    <a:pt x="1491143" y="2804746"/>
                  </a:lnTo>
                  <a:lnTo>
                    <a:pt x="1501260" y="2739647"/>
                  </a:lnTo>
                  <a:lnTo>
                    <a:pt x="1510753" y="2672323"/>
                  </a:lnTo>
                  <a:lnTo>
                    <a:pt x="1519598" y="2602813"/>
                  </a:lnTo>
                  <a:lnTo>
                    <a:pt x="1527772" y="2531158"/>
                  </a:lnTo>
                  <a:lnTo>
                    <a:pt x="1535252" y="2457401"/>
                  </a:lnTo>
                  <a:lnTo>
                    <a:pt x="1540596" y="2398362"/>
                  </a:lnTo>
                  <a:lnTo>
                    <a:pt x="1545410" y="2339041"/>
                  </a:lnTo>
                  <a:lnTo>
                    <a:pt x="1549700" y="2279483"/>
                  </a:lnTo>
                  <a:lnTo>
                    <a:pt x="1553470" y="2219734"/>
                  </a:lnTo>
                  <a:lnTo>
                    <a:pt x="1556724" y="2159841"/>
                  </a:lnTo>
                  <a:lnTo>
                    <a:pt x="1559469" y="2099850"/>
                  </a:lnTo>
                  <a:lnTo>
                    <a:pt x="1561708" y="2039808"/>
                  </a:lnTo>
                  <a:lnTo>
                    <a:pt x="1563446" y="1979759"/>
                  </a:lnTo>
                  <a:lnTo>
                    <a:pt x="1564688" y="1919752"/>
                  </a:lnTo>
                  <a:lnTo>
                    <a:pt x="1565440" y="1859831"/>
                  </a:lnTo>
                  <a:lnTo>
                    <a:pt x="1565705" y="1800043"/>
                  </a:lnTo>
                  <a:lnTo>
                    <a:pt x="1565489" y="1740435"/>
                  </a:lnTo>
                  <a:lnTo>
                    <a:pt x="1564796" y="1681052"/>
                  </a:lnTo>
                  <a:lnTo>
                    <a:pt x="1563632" y="1621941"/>
                  </a:lnTo>
                  <a:lnTo>
                    <a:pt x="1562000" y="1563147"/>
                  </a:lnTo>
                  <a:lnTo>
                    <a:pt x="1559907" y="1504719"/>
                  </a:lnTo>
                  <a:lnTo>
                    <a:pt x="1557357" y="1446700"/>
                  </a:lnTo>
                  <a:lnTo>
                    <a:pt x="1554354" y="1389138"/>
                  </a:lnTo>
                  <a:lnTo>
                    <a:pt x="1550903" y="1332080"/>
                  </a:lnTo>
                  <a:lnTo>
                    <a:pt x="1547010" y="1275570"/>
                  </a:lnTo>
                  <a:lnTo>
                    <a:pt x="1542678" y="1219656"/>
                  </a:lnTo>
                  <a:lnTo>
                    <a:pt x="1537914" y="1164383"/>
                  </a:lnTo>
                  <a:lnTo>
                    <a:pt x="1535192" y="1135775"/>
                  </a:lnTo>
                  <a:lnTo>
                    <a:pt x="730745" y="1135775"/>
                  </a:lnTo>
                  <a:lnTo>
                    <a:pt x="0" y="917424"/>
                  </a:lnTo>
                  <a:close/>
                </a:path>
                <a:path w="1565909" h="3593465">
                  <a:moveTo>
                    <a:pt x="1127610" y="0"/>
                  </a:moveTo>
                  <a:lnTo>
                    <a:pt x="1073341" y="17175"/>
                  </a:lnTo>
                  <a:lnTo>
                    <a:pt x="1037854" y="44133"/>
                  </a:lnTo>
                  <a:lnTo>
                    <a:pt x="1003132" y="83115"/>
                  </a:lnTo>
                  <a:lnTo>
                    <a:pt x="969360" y="133792"/>
                  </a:lnTo>
                  <a:lnTo>
                    <a:pt x="936719" y="195836"/>
                  </a:lnTo>
                  <a:lnTo>
                    <a:pt x="920879" y="231019"/>
                  </a:lnTo>
                  <a:lnTo>
                    <a:pt x="905391" y="268920"/>
                  </a:lnTo>
                  <a:lnTo>
                    <a:pt x="890277" y="309498"/>
                  </a:lnTo>
                  <a:lnTo>
                    <a:pt x="875560" y="352713"/>
                  </a:lnTo>
                  <a:lnTo>
                    <a:pt x="861263" y="398524"/>
                  </a:lnTo>
                  <a:lnTo>
                    <a:pt x="847409" y="446890"/>
                  </a:lnTo>
                  <a:lnTo>
                    <a:pt x="834020" y="497769"/>
                  </a:lnTo>
                  <a:lnTo>
                    <a:pt x="821119" y="551120"/>
                  </a:lnTo>
                  <a:lnTo>
                    <a:pt x="808729" y="606903"/>
                  </a:lnTo>
                  <a:lnTo>
                    <a:pt x="796873" y="665076"/>
                  </a:lnTo>
                  <a:lnTo>
                    <a:pt x="785573" y="725599"/>
                  </a:lnTo>
                  <a:lnTo>
                    <a:pt x="774853" y="788430"/>
                  </a:lnTo>
                  <a:lnTo>
                    <a:pt x="764736" y="853529"/>
                  </a:lnTo>
                  <a:lnTo>
                    <a:pt x="755243" y="920853"/>
                  </a:lnTo>
                  <a:lnTo>
                    <a:pt x="746399" y="990363"/>
                  </a:lnTo>
                  <a:lnTo>
                    <a:pt x="738225" y="1062018"/>
                  </a:lnTo>
                  <a:lnTo>
                    <a:pt x="730745" y="1135775"/>
                  </a:lnTo>
                  <a:lnTo>
                    <a:pt x="1535192" y="1135775"/>
                  </a:lnTo>
                  <a:lnTo>
                    <a:pt x="1527105" y="1055947"/>
                  </a:lnTo>
                  <a:lnTo>
                    <a:pt x="1521070" y="1002877"/>
                  </a:lnTo>
                  <a:lnTo>
                    <a:pt x="1514621" y="950633"/>
                  </a:lnTo>
                  <a:lnTo>
                    <a:pt x="1507763" y="899262"/>
                  </a:lnTo>
                  <a:lnTo>
                    <a:pt x="1500501" y="848809"/>
                  </a:lnTo>
                  <a:lnTo>
                    <a:pt x="1492839" y="799322"/>
                  </a:lnTo>
                  <a:lnTo>
                    <a:pt x="1484783" y="750847"/>
                  </a:lnTo>
                  <a:lnTo>
                    <a:pt x="1476338" y="703428"/>
                  </a:lnTo>
                  <a:lnTo>
                    <a:pt x="1467507" y="657114"/>
                  </a:lnTo>
                  <a:lnTo>
                    <a:pt x="1458296" y="611950"/>
                  </a:lnTo>
                  <a:lnTo>
                    <a:pt x="1448710" y="567983"/>
                  </a:lnTo>
                  <a:lnTo>
                    <a:pt x="1438754" y="525257"/>
                  </a:lnTo>
                  <a:lnTo>
                    <a:pt x="1428431" y="483821"/>
                  </a:lnTo>
                  <a:lnTo>
                    <a:pt x="1417749" y="443720"/>
                  </a:lnTo>
                  <a:lnTo>
                    <a:pt x="1406710" y="405000"/>
                  </a:lnTo>
                  <a:lnTo>
                    <a:pt x="1395320" y="367707"/>
                  </a:lnTo>
                  <a:lnTo>
                    <a:pt x="1371505" y="297589"/>
                  </a:lnTo>
                  <a:lnTo>
                    <a:pt x="1346344" y="233736"/>
                  </a:lnTo>
                  <a:lnTo>
                    <a:pt x="1319875" y="176517"/>
                  </a:lnTo>
                  <a:lnTo>
                    <a:pt x="1292136" y="126303"/>
                  </a:lnTo>
                  <a:lnTo>
                    <a:pt x="1255884" y="74226"/>
                  </a:lnTo>
                  <a:lnTo>
                    <a:pt x="1219303" y="36143"/>
                  </a:lnTo>
                  <a:lnTo>
                    <a:pt x="1182576" y="11724"/>
                  </a:lnTo>
                  <a:lnTo>
                    <a:pt x="1145885" y="642"/>
                  </a:lnTo>
                  <a:lnTo>
                    <a:pt x="1127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15402" y="2121534"/>
              <a:ext cx="1565910" cy="3593465"/>
            </a:xfrm>
            <a:custGeom>
              <a:avLst/>
              <a:gdLst/>
              <a:ahLst/>
              <a:cxnLst/>
              <a:rect l="l" t="t" r="r" b="b"/>
              <a:pathLst>
                <a:path w="1565909" h="3593465">
                  <a:moveTo>
                    <a:pt x="0" y="917429"/>
                  </a:moveTo>
                  <a:lnTo>
                    <a:pt x="730740" y="1135782"/>
                  </a:lnTo>
                  <a:lnTo>
                    <a:pt x="738221" y="1062025"/>
                  </a:lnTo>
                  <a:lnTo>
                    <a:pt x="746395" y="990370"/>
                  </a:lnTo>
                  <a:lnTo>
                    <a:pt x="755240" y="920860"/>
                  </a:lnTo>
                  <a:lnTo>
                    <a:pt x="764733" y="853535"/>
                  </a:lnTo>
                  <a:lnTo>
                    <a:pt x="774851" y="788436"/>
                  </a:lnTo>
                  <a:lnTo>
                    <a:pt x="785572" y="725605"/>
                  </a:lnTo>
                  <a:lnTo>
                    <a:pt x="796872" y="665082"/>
                  </a:lnTo>
                  <a:lnTo>
                    <a:pt x="808728" y="606908"/>
                  </a:lnTo>
                  <a:lnTo>
                    <a:pt x="821119" y="551125"/>
                  </a:lnTo>
                  <a:lnTo>
                    <a:pt x="834020" y="497774"/>
                  </a:lnTo>
                  <a:lnTo>
                    <a:pt x="847410" y="446894"/>
                  </a:lnTo>
                  <a:lnTo>
                    <a:pt x="861265" y="398529"/>
                  </a:lnTo>
                  <a:lnTo>
                    <a:pt x="875562" y="352718"/>
                  </a:lnTo>
                  <a:lnTo>
                    <a:pt x="890280" y="309502"/>
                  </a:lnTo>
                  <a:lnTo>
                    <a:pt x="905394" y="268923"/>
                  </a:lnTo>
                  <a:lnTo>
                    <a:pt x="920882" y="231022"/>
                  </a:lnTo>
                  <a:lnTo>
                    <a:pt x="936722" y="195840"/>
                  </a:lnTo>
                  <a:lnTo>
                    <a:pt x="969363" y="133795"/>
                  </a:lnTo>
                  <a:lnTo>
                    <a:pt x="1003136" y="83117"/>
                  </a:lnTo>
                  <a:lnTo>
                    <a:pt x="1037858" y="44134"/>
                  </a:lnTo>
                  <a:lnTo>
                    <a:pt x="1073346" y="17175"/>
                  </a:lnTo>
                  <a:lnTo>
                    <a:pt x="1109418" y="2568"/>
                  </a:lnTo>
                  <a:lnTo>
                    <a:pt x="1127615" y="0"/>
                  </a:lnTo>
                  <a:lnTo>
                    <a:pt x="1145890" y="642"/>
                  </a:lnTo>
                  <a:lnTo>
                    <a:pt x="1182582" y="11723"/>
                  </a:lnTo>
                  <a:lnTo>
                    <a:pt x="1219309" y="36141"/>
                  </a:lnTo>
                  <a:lnTo>
                    <a:pt x="1255889" y="74224"/>
                  </a:lnTo>
                  <a:lnTo>
                    <a:pt x="1292141" y="126300"/>
                  </a:lnTo>
                  <a:lnTo>
                    <a:pt x="1319880" y="176515"/>
                  </a:lnTo>
                  <a:lnTo>
                    <a:pt x="1346349" y="233735"/>
                  </a:lnTo>
                  <a:lnTo>
                    <a:pt x="1371510" y="297589"/>
                  </a:lnTo>
                  <a:lnTo>
                    <a:pt x="1395324" y="367707"/>
                  </a:lnTo>
                  <a:lnTo>
                    <a:pt x="1406714" y="405000"/>
                  </a:lnTo>
                  <a:lnTo>
                    <a:pt x="1417753" y="443720"/>
                  </a:lnTo>
                  <a:lnTo>
                    <a:pt x="1428435" y="483822"/>
                  </a:lnTo>
                  <a:lnTo>
                    <a:pt x="1438757" y="525258"/>
                  </a:lnTo>
                  <a:lnTo>
                    <a:pt x="1448714" y="567983"/>
                  </a:lnTo>
                  <a:lnTo>
                    <a:pt x="1458300" y="611951"/>
                  </a:lnTo>
                  <a:lnTo>
                    <a:pt x="1467510" y="657115"/>
                  </a:lnTo>
                  <a:lnTo>
                    <a:pt x="1476341" y="703429"/>
                  </a:lnTo>
                  <a:lnTo>
                    <a:pt x="1484786" y="750847"/>
                  </a:lnTo>
                  <a:lnTo>
                    <a:pt x="1492842" y="799323"/>
                  </a:lnTo>
                  <a:lnTo>
                    <a:pt x="1500503" y="848810"/>
                  </a:lnTo>
                  <a:lnTo>
                    <a:pt x="1507765" y="899263"/>
                  </a:lnTo>
                  <a:lnTo>
                    <a:pt x="1514623" y="950634"/>
                  </a:lnTo>
                  <a:lnTo>
                    <a:pt x="1521072" y="1002878"/>
                  </a:lnTo>
                  <a:lnTo>
                    <a:pt x="1527107" y="1055948"/>
                  </a:lnTo>
                  <a:lnTo>
                    <a:pt x="1532723" y="1109799"/>
                  </a:lnTo>
                  <a:lnTo>
                    <a:pt x="1537915" y="1164384"/>
                  </a:lnTo>
                  <a:lnTo>
                    <a:pt x="1542680" y="1219656"/>
                  </a:lnTo>
                  <a:lnTo>
                    <a:pt x="1547011" y="1275571"/>
                  </a:lnTo>
                  <a:lnTo>
                    <a:pt x="1550904" y="1332080"/>
                  </a:lnTo>
                  <a:lnTo>
                    <a:pt x="1554355" y="1389139"/>
                  </a:lnTo>
                  <a:lnTo>
                    <a:pt x="1557358" y="1446701"/>
                  </a:lnTo>
                  <a:lnTo>
                    <a:pt x="1559908" y="1504719"/>
                  </a:lnTo>
                  <a:lnTo>
                    <a:pt x="1562002" y="1563148"/>
                  </a:lnTo>
                  <a:lnTo>
                    <a:pt x="1563633" y="1621941"/>
                  </a:lnTo>
                  <a:lnTo>
                    <a:pt x="1564797" y="1681052"/>
                  </a:lnTo>
                  <a:lnTo>
                    <a:pt x="1565490" y="1740435"/>
                  </a:lnTo>
                  <a:lnTo>
                    <a:pt x="1565706" y="1800043"/>
                  </a:lnTo>
                  <a:lnTo>
                    <a:pt x="1565441" y="1859831"/>
                  </a:lnTo>
                  <a:lnTo>
                    <a:pt x="1564689" y="1919752"/>
                  </a:lnTo>
                  <a:lnTo>
                    <a:pt x="1563447" y="1979759"/>
                  </a:lnTo>
                  <a:lnTo>
                    <a:pt x="1561709" y="2039808"/>
                  </a:lnTo>
                  <a:lnTo>
                    <a:pt x="1559470" y="2099851"/>
                  </a:lnTo>
                  <a:lnTo>
                    <a:pt x="1556726" y="2159842"/>
                  </a:lnTo>
                  <a:lnTo>
                    <a:pt x="1553471" y="2219734"/>
                  </a:lnTo>
                  <a:lnTo>
                    <a:pt x="1549702" y="2279483"/>
                  </a:lnTo>
                  <a:lnTo>
                    <a:pt x="1545412" y="2339041"/>
                  </a:lnTo>
                  <a:lnTo>
                    <a:pt x="1540598" y="2398363"/>
                  </a:lnTo>
                  <a:lnTo>
                    <a:pt x="1535254" y="2457401"/>
                  </a:lnTo>
                  <a:lnTo>
                    <a:pt x="1527774" y="2531158"/>
                  </a:lnTo>
                  <a:lnTo>
                    <a:pt x="1519599" y="2602812"/>
                  </a:lnTo>
                  <a:lnTo>
                    <a:pt x="1510754" y="2672322"/>
                  </a:lnTo>
                  <a:lnTo>
                    <a:pt x="1501261" y="2739646"/>
                  </a:lnTo>
                  <a:lnTo>
                    <a:pt x="1491143" y="2804744"/>
                  </a:lnTo>
                  <a:lnTo>
                    <a:pt x="1480422" y="2867575"/>
                  </a:lnTo>
                  <a:lnTo>
                    <a:pt x="1469122" y="2928097"/>
                  </a:lnTo>
                  <a:lnTo>
                    <a:pt x="1457266" y="2986270"/>
                  </a:lnTo>
                  <a:lnTo>
                    <a:pt x="1444875" y="3042053"/>
                  </a:lnTo>
                  <a:lnTo>
                    <a:pt x="1431974" y="3095404"/>
                  </a:lnTo>
                  <a:lnTo>
                    <a:pt x="1418584" y="3146283"/>
                  </a:lnTo>
                  <a:lnTo>
                    <a:pt x="1404729" y="3194648"/>
                  </a:lnTo>
                  <a:lnTo>
                    <a:pt x="1390432" y="3240459"/>
                  </a:lnTo>
                  <a:lnTo>
                    <a:pt x="1375715" y="3283674"/>
                  </a:lnTo>
                  <a:lnTo>
                    <a:pt x="1360600" y="3324253"/>
                  </a:lnTo>
                  <a:lnTo>
                    <a:pt x="1345112" y="3362154"/>
                  </a:lnTo>
                  <a:lnTo>
                    <a:pt x="1329273" y="3397337"/>
                  </a:lnTo>
                  <a:lnTo>
                    <a:pt x="1296631" y="3459382"/>
                  </a:lnTo>
                  <a:lnTo>
                    <a:pt x="1262858" y="3510059"/>
                  </a:lnTo>
                  <a:lnTo>
                    <a:pt x="1228136" y="3549042"/>
                  </a:lnTo>
                  <a:lnTo>
                    <a:pt x="1192648" y="3576001"/>
                  </a:lnTo>
                  <a:lnTo>
                    <a:pt x="1156577" y="3590609"/>
                  </a:lnTo>
                  <a:lnTo>
                    <a:pt x="1138379" y="3593178"/>
                  </a:lnTo>
                  <a:lnTo>
                    <a:pt x="1120104" y="3592536"/>
                  </a:lnTo>
                  <a:lnTo>
                    <a:pt x="1083413" y="3581455"/>
                  </a:lnTo>
                  <a:lnTo>
                    <a:pt x="1046686" y="3557038"/>
                  </a:lnTo>
                  <a:lnTo>
                    <a:pt x="1010105" y="3518956"/>
                  </a:lnTo>
                  <a:lnTo>
                    <a:pt x="973854" y="3466881"/>
                  </a:lnTo>
                  <a:lnTo>
                    <a:pt x="945506" y="3415396"/>
                  </a:lnTo>
                  <a:lnTo>
                    <a:pt x="918379" y="3356269"/>
                  </a:lnTo>
                  <a:lnTo>
                    <a:pt x="892536" y="3289878"/>
                  </a:lnTo>
                  <a:lnTo>
                    <a:pt x="868038" y="3216602"/>
                  </a:lnTo>
                  <a:lnTo>
                    <a:pt x="856313" y="3177500"/>
                  </a:lnTo>
                  <a:lnTo>
                    <a:pt x="844948" y="3136819"/>
                  </a:lnTo>
                  <a:lnTo>
                    <a:pt x="833950" y="3094606"/>
                  </a:lnTo>
                  <a:lnTo>
                    <a:pt x="823328" y="3050908"/>
                  </a:lnTo>
                  <a:lnTo>
                    <a:pt x="813089" y="3005772"/>
                  </a:lnTo>
                  <a:lnTo>
                    <a:pt x="803241" y="2959246"/>
                  </a:lnTo>
                  <a:lnTo>
                    <a:pt x="793792" y="2911377"/>
                  </a:lnTo>
                  <a:lnTo>
                    <a:pt x="784750" y="2862212"/>
                  </a:lnTo>
                  <a:lnTo>
                    <a:pt x="776122" y="2811799"/>
                  </a:lnTo>
                  <a:lnTo>
                    <a:pt x="767916" y="2760184"/>
                  </a:lnTo>
                  <a:lnTo>
                    <a:pt x="760140" y="2707416"/>
                  </a:lnTo>
                  <a:lnTo>
                    <a:pt x="752803" y="2653542"/>
                  </a:lnTo>
                  <a:lnTo>
                    <a:pt x="745910" y="2598608"/>
                  </a:lnTo>
                  <a:lnTo>
                    <a:pt x="739472" y="2542662"/>
                  </a:lnTo>
                  <a:lnTo>
                    <a:pt x="733494" y="2485752"/>
                  </a:lnTo>
                  <a:lnTo>
                    <a:pt x="727985" y="2427925"/>
                  </a:lnTo>
                  <a:lnTo>
                    <a:pt x="722954" y="2369227"/>
                  </a:lnTo>
                  <a:lnTo>
                    <a:pt x="718407" y="2309707"/>
                  </a:lnTo>
                  <a:lnTo>
                    <a:pt x="714352" y="2249411"/>
                  </a:lnTo>
                  <a:lnTo>
                    <a:pt x="710798" y="2188387"/>
                  </a:lnTo>
                  <a:lnTo>
                    <a:pt x="707752" y="2126682"/>
                  </a:lnTo>
                  <a:lnTo>
                    <a:pt x="705221" y="2064344"/>
                  </a:lnTo>
                  <a:lnTo>
                    <a:pt x="703215" y="2001420"/>
                  </a:lnTo>
                  <a:lnTo>
                    <a:pt x="701739" y="1937956"/>
                  </a:lnTo>
                  <a:lnTo>
                    <a:pt x="700804" y="1874001"/>
                  </a:lnTo>
                  <a:lnTo>
                    <a:pt x="700415" y="1809602"/>
                  </a:lnTo>
                  <a:lnTo>
                    <a:pt x="0" y="91742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9828672" y="2607643"/>
              <a:ext cx="533400" cy="24622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just"/>
              <a:r>
                <a:rPr sz="4000" spc="-5" dirty="0">
                  <a:latin typeface="MS PGothic"/>
                  <a:cs typeface="MS PGothic"/>
                </a:rPr>
                <a:t>シ  ア  ト  </a:t>
              </a:r>
              <a:r>
                <a:rPr sz="4000" dirty="0">
                  <a:latin typeface="MS PGothic"/>
                  <a:cs typeface="MS PGothic"/>
                </a:rPr>
                <a:t>ル</a:t>
              </a:r>
            </a:p>
          </p:txBody>
        </p:sp>
      </p:grpSp>
      <p:sp>
        <p:nvSpPr>
          <p:cNvPr id="10" name="object 10"/>
          <p:cNvSpPr/>
          <p:nvPr/>
        </p:nvSpPr>
        <p:spPr>
          <a:xfrm>
            <a:off x="8901112" y="42864"/>
            <a:ext cx="1593850" cy="1000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flipH="1">
            <a:off x="3886200" y="3048000"/>
            <a:ext cx="1981200" cy="113506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40" b="89785" l="3073" r="97486">
                          <a14:foregroundMark x1="85196" y1="46774" x2="97765" y2="47312"/>
                          <a14:foregroundMark x1="13408" y1="36559" x2="3073" y2="12903"/>
                          <a14:backgroundMark x1="70112" y1="8602" x2="54190" y2="18280"/>
                          <a14:backgroundMark x1="87151" y1="78495" x2="67877" y2="77957"/>
                          <a14:backgroundMark x1="12570" y1="72043" x2="17039" y2="67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0" y="6544748"/>
            <a:ext cx="1219200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 t="-174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725198"/>
          </a:xfrm>
          <a:prstGeom prst="rect">
            <a:avLst/>
          </a:prstGeom>
        </p:spPr>
        <p:txBody>
          <a:bodyPr vert="horz" wrap="square" lIns="0" tIns="108584" rIns="0" bIns="0" rtlCol="0">
            <a:spAutoFit/>
          </a:bodyPr>
          <a:lstStyle/>
          <a:p>
            <a:pPr marL="1837055"/>
            <a:r>
              <a:rPr sz="4000" dirty="0">
                <a:solidFill>
                  <a:srgbClr val="333399"/>
                </a:solidFill>
              </a:rPr>
              <a:t>What </a:t>
            </a:r>
            <a:r>
              <a:rPr sz="4000" spc="-5" dirty="0">
                <a:solidFill>
                  <a:srgbClr val="333399"/>
                </a:solidFill>
              </a:rPr>
              <a:t>Map </a:t>
            </a:r>
            <a:r>
              <a:rPr sz="4000" dirty="0">
                <a:solidFill>
                  <a:srgbClr val="333399"/>
                </a:solidFill>
              </a:rPr>
              <a:t>is</a:t>
            </a:r>
            <a:r>
              <a:rPr sz="4000" spc="-90" dirty="0">
                <a:solidFill>
                  <a:srgbClr val="333399"/>
                </a:solidFill>
              </a:rPr>
              <a:t> </a:t>
            </a:r>
            <a:r>
              <a:rPr sz="4000" spc="-5" dirty="0">
                <a:solidFill>
                  <a:srgbClr val="333399"/>
                </a:solidFill>
              </a:rPr>
              <a:t>this?</a:t>
            </a:r>
            <a:endParaRPr sz="40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527"/>
            <a:ext cx="12192000" cy="6862527"/>
          </a:xfrm>
          <a:prstGeom prst="rect">
            <a:avLst/>
          </a:prstGeom>
          <a:blipFill>
            <a:blip r:embed="rId3" cstate="print"/>
            <a:stretch>
              <a:fillRect b="-13325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229600" y="885825"/>
            <a:ext cx="1714500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68488" y="1344613"/>
            <a:ext cx="1636712" cy="2454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21148685">
            <a:off x="1743811" y="4299047"/>
            <a:ext cx="8378825" cy="877241"/>
          </a:xfrm>
          <a:prstGeom prst="rect">
            <a:avLst/>
          </a:prstGeom>
        </p:spPr>
        <p:txBody>
          <a:bodyPr vert="horz" wrap="square" lIns="0" tIns="0" rIns="0" bIns="0" rtlCol="0">
            <a:prstTxWarp prst="textArchUp">
              <a:avLst/>
            </a:prstTxWarp>
            <a:spAutoFit/>
          </a:bodyPr>
          <a:lstStyle/>
          <a:p>
            <a:pPr>
              <a:lnSpc>
                <a:spcPts val="2780"/>
              </a:lnSpc>
            </a:pPr>
            <a:r>
              <a:rPr lang="en-US" sz="2800" b="1" spc="-10" dirty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omic Sans MS"/>
                <a:cs typeface="Comic Sans MS"/>
              </a:rPr>
              <a:t>Ho</a:t>
            </a:r>
            <a:r>
              <a:rPr sz="2800" b="1" dirty="0">
                <a:solidFill>
                  <a:srgbClr val="002060"/>
                </a:solidFill>
                <a:latin typeface="Comic Sans MS"/>
                <a:cs typeface="Comic Sans MS"/>
              </a:rPr>
              <a:t>w</a:t>
            </a:r>
            <a:r>
              <a:rPr lang="en-US" sz="2800" b="1" dirty="0">
                <a:solidFill>
                  <a:srgbClr val="002060"/>
                </a:solidFill>
                <a:latin typeface="Comic Sans MS"/>
                <a:cs typeface="Comic Sans MS"/>
              </a:rPr>
              <a:t> many hours to fly from Seattle to Japan?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45719" y="4246131"/>
            <a:ext cx="2026551" cy="1392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39253" y="944246"/>
            <a:ext cx="219900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010285" algn="l"/>
              </a:tabLst>
            </a:pPr>
            <a:r>
              <a:rPr sz="2400" b="1" dirty="0">
                <a:solidFill>
                  <a:srgbClr val="7030A0"/>
                </a:solidFill>
                <a:latin typeface="Comic Sans MS"/>
                <a:cs typeface="Comic Sans MS"/>
              </a:rPr>
              <a:t>Tokyo	Skytree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393941" y="458471"/>
            <a:ext cx="327469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1236980" algn="l"/>
                <a:tab pos="2239645" algn="l"/>
              </a:tabLst>
            </a:pPr>
            <a:r>
              <a:rPr sz="2400" dirty="0">
                <a:solidFill>
                  <a:srgbClr val="7030A0"/>
                </a:solidFill>
              </a:rPr>
              <a:t>Seattle	Space	Needle</a:t>
            </a:r>
            <a:endParaRPr sz="2400"/>
          </a:p>
        </p:txBody>
      </p:sp>
      <p:sp>
        <p:nvSpPr>
          <p:cNvPr id="17" name="object 17"/>
          <p:cNvSpPr txBox="1"/>
          <p:nvPr/>
        </p:nvSpPr>
        <p:spPr>
          <a:xfrm>
            <a:off x="2215515" y="5938520"/>
            <a:ext cx="7330440" cy="534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一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二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三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四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五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六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七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八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九</a:t>
            </a:r>
            <a:r>
              <a:rPr sz="3600" b="1" spc="-15" dirty="0">
                <a:solidFill>
                  <a:srgbClr val="00BA63"/>
                </a:solidFill>
                <a:latin typeface="MS PGothic"/>
                <a:cs typeface="MS PGothic"/>
              </a:rPr>
              <a:t>、</a:t>
            </a:r>
            <a:r>
              <a:rPr sz="3600" b="1" spc="-15" dirty="0">
                <a:solidFill>
                  <a:srgbClr val="00B050"/>
                </a:solidFill>
                <a:latin typeface="MS PGothic"/>
                <a:cs typeface="MS PGothic"/>
              </a:rPr>
              <a:t>十</a:t>
            </a:r>
            <a:endParaRPr sz="3600" dirty="0">
              <a:latin typeface="MS PGothic"/>
              <a:cs typeface="MS P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B16185-133D-46F9-B981-89BE3B1E850E}"/>
              </a:ext>
            </a:extLst>
          </p:cNvPr>
          <p:cNvGrpSpPr/>
          <p:nvPr/>
        </p:nvGrpSpPr>
        <p:grpSpPr>
          <a:xfrm>
            <a:off x="4572000" y="3121341"/>
            <a:ext cx="1905000" cy="612459"/>
            <a:chOff x="3340139" y="2814636"/>
            <a:chExt cx="1905000" cy="612459"/>
          </a:xfrm>
        </p:grpSpPr>
        <p:sp>
          <p:nvSpPr>
            <p:cNvPr id="5" name="object 5"/>
            <p:cNvSpPr/>
            <p:nvPr/>
          </p:nvSpPr>
          <p:spPr>
            <a:xfrm>
              <a:off x="3719512" y="2814637"/>
              <a:ext cx="273050" cy="259079"/>
            </a:xfrm>
            <a:custGeom>
              <a:avLst/>
              <a:gdLst/>
              <a:ahLst/>
              <a:cxnLst/>
              <a:rect l="l" t="t" r="r" b="b"/>
              <a:pathLst>
                <a:path w="273050" h="259080">
                  <a:moveTo>
                    <a:pt x="229920" y="0"/>
                  </a:moveTo>
                  <a:lnTo>
                    <a:pt x="43129" y="0"/>
                  </a:lnTo>
                  <a:lnTo>
                    <a:pt x="26339" y="3388"/>
                  </a:lnTo>
                  <a:lnTo>
                    <a:pt x="12630" y="12630"/>
                  </a:lnTo>
                  <a:lnTo>
                    <a:pt x="3388" y="26339"/>
                  </a:lnTo>
                  <a:lnTo>
                    <a:pt x="0" y="43129"/>
                  </a:lnTo>
                  <a:lnTo>
                    <a:pt x="0" y="215633"/>
                  </a:lnTo>
                  <a:lnTo>
                    <a:pt x="3388" y="232423"/>
                  </a:lnTo>
                  <a:lnTo>
                    <a:pt x="12630" y="246132"/>
                  </a:lnTo>
                  <a:lnTo>
                    <a:pt x="26339" y="255373"/>
                  </a:lnTo>
                  <a:lnTo>
                    <a:pt x="43129" y="258762"/>
                  </a:lnTo>
                  <a:lnTo>
                    <a:pt x="229920" y="258762"/>
                  </a:lnTo>
                  <a:lnTo>
                    <a:pt x="246710" y="255373"/>
                  </a:lnTo>
                  <a:lnTo>
                    <a:pt x="260419" y="246132"/>
                  </a:lnTo>
                  <a:lnTo>
                    <a:pt x="269661" y="232423"/>
                  </a:lnTo>
                  <a:lnTo>
                    <a:pt x="273050" y="215633"/>
                  </a:lnTo>
                  <a:lnTo>
                    <a:pt x="273050" y="43129"/>
                  </a:lnTo>
                  <a:lnTo>
                    <a:pt x="269661" y="26339"/>
                  </a:lnTo>
                  <a:lnTo>
                    <a:pt x="260419" y="12630"/>
                  </a:lnTo>
                  <a:lnTo>
                    <a:pt x="246710" y="3388"/>
                  </a:lnTo>
                  <a:lnTo>
                    <a:pt x="229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40139" y="3122295"/>
              <a:ext cx="1143000" cy="228600"/>
            </a:xfrm>
            <a:custGeom>
              <a:avLst/>
              <a:gdLst/>
              <a:ahLst/>
              <a:cxnLst/>
              <a:rect l="l" t="t" r="r" b="b"/>
              <a:pathLst>
                <a:path w="1066800" h="203200">
                  <a:moveTo>
                    <a:pt x="0" y="203200"/>
                  </a:moveTo>
                  <a:lnTo>
                    <a:pt x="1066800" y="203200"/>
                  </a:lnTo>
                  <a:lnTo>
                    <a:pt x="1066800" y="0"/>
                  </a:lnTo>
                  <a:lnTo>
                    <a:pt x="0" y="0"/>
                  </a:lnTo>
                  <a:lnTo>
                    <a:pt x="0" y="203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29000" y="3073400"/>
              <a:ext cx="1066800" cy="203200"/>
            </a:xfrm>
            <a:custGeom>
              <a:avLst/>
              <a:gdLst/>
              <a:ahLst/>
              <a:cxnLst/>
              <a:rect l="l" t="t" r="r" b="b"/>
              <a:pathLst>
                <a:path w="1066800" h="203200">
                  <a:moveTo>
                    <a:pt x="0" y="0"/>
                  </a:moveTo>
                  <a:lnTo>
                    <a:pt x="1066799" y="0"/>
                  </a:lnTo>
                  <a:lnTo>
                    <a:pt x="1066799" y="203199"/>
                  </a:lnTo>
                  <a:lnTo>
                    <a:pt x="0" y="203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92562" y="2814636"/>
              <a:ext cx="1023977" cy="416243"/>
            </a:xfrm>
            <a:custGeom>
              <a:avLst/>
              <a:gdLst/>
              <a:ahLst/>
              <a:cxnLst/>
              <a:rect l="l" t="t" r="r" b="b"/>
              <a:pathLst>
                <a:path w="884554" h="205105">
                  <a:moveTo>
                    <a:pt x="0" y="204787"/>
                  </a:moveTo>
                  <a:lnTo>
                    <a:pt x="884236" y="204787"/>
                  </a:lnTo>
                  <a:lnTo>
                    <a:pt x="884236" y="0"/>
                  </a:lnTo>
                  <a:lnTo>
                    <a:pt x="0" y="0"/>
                  </a:lnTo>
                  <a:lnTo>
                    <a:pt x="0" y="204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92562" y="2814637"/>
              <a:ext cx="1252577" cy="231458"/>
            </a:xfrm>
            <a:custGeom>
              <a:avLst/>
              <a:gdLst/>
              <a:ahLst/>
              <a:cxnLst/>
              <a:rect l="l" t="t" r="r" b="b"/>
              <a:pathLst>
                <a:path w="884554" h="205105">
                  <a:moveTo>
                    <a:pt x="0" y="0"/>
                  </a:moveTo>
                  <a:lnTo>
                    <a:pt x="884236" y="0"/>
                  </a:lnTo>
                  <a:lnTo>
                    <a:pt x="884236" y="204786"/>
                  </a:lnTo>
                  <a:lnTo>
                    <a:pt x="0" y="204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198659" y="2861310"/>
              <a:ext cx="284480" cy="565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3600" b="1" dirty="0">
                  <a:solidFill>
                    <a:srgbClr val="FFC000"/>
                  </a:solidFill>
                  <a:latin typeface="Comic Sans MS"/>
                  <a:cs typeface="Comic Sans MS"/>
                </a:rPr>
                <a:t>?</a:t>
              </a:r>
              <a:endParaRPr sz="3600" dirty="0">
                <a:latin typeface="Comic Sans MS"/>
                <a:cs typeface="Comic Sans MS"/>
              </a:endParaRPr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7938"/>
            <a:ext cx="5535612" cy="6850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67800" y="457200"/>
            <a:ext cx="2177991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945"/>
              </a:lnSpc>
            </a:pPr>
            <a:r>
              <a:rPr lang="ja-JP" altLang="en-US" sz="6000" dirty="0">
                <a:solidFill>
                  <a:srgbClr val="FF6600"/>
                </a:solidFill>
                <a:latin typeface="MS PGothic"/>
                <a:cs typeface="MS PGothic"/>
              </a:rPr>
              <a:t>かぞく</a:t>
            </a:r>
            <a:endParaRPr sz="6000" dirty="0">
              <a:solidFill>
                <a:srgbClr val="FF6600"/>
              </a:solidFill>
              <a:latin typeface="MS PGothic"/>
              <a:cs typeface="MS P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72400" y="1600200"/>
            <a:ext cx="1980564" cy="68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400" b="1" dirty="0">
                <a:solidFill>
                  <a:srgbClr val="FF6600"/>
                </a:solidFill>
                <a:latin typeface="Comic Sans MS"/>
                <a:cs typeface="Comic Sans MS"/>
              </a:rPr>
              <a:t>’Family’</a:t>
            </a:r>
            <a:endParaRPr sz="4400" dirty="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1587" y="3875087"/>
            <a:ext cx="528636" cy="1139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89826" y="2514600"/>
            <a:ext cx="744537" cy="12620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94588" y="5154611"/>
            <a:ext cx="784223" cy="12239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46466" y="2819400"/>
            <a:ext cx="1670685" cy="31034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indent="-25400"/>
            <a:r>
              <a:rPr sz="4000" b="1" dirty="0">
                <a:solidFill>
                  <a:srgbClr val="00B050"/>
                </a:solidFill>
                <a:latin typeface="Comic Sans MS"/>
                <a:cs typeface="Comic Sans MS"/>
              </a:rPr>
              <a:t>ot</a:t>
            </a:r>
            <a:r>
              <a:rPr sz="4000" b="1" dirty="0">
                <a:solidFill>
                  <a:srgbClr val="00BA63"/>
                </a:solidFill>
                <a:latin typeface="Comic Sans MS"/>
                <a:cs typeface="Comic Sans MS"/>
              </a:rPr>
              <a:t>ō</a:t>
            </a:r>
            <a:r>
              <a:rPr sz="4000" b="1" dirty="0">
                <a:solidFill>
                  <a:srgbClr val="00B050"/>
                </a:solidFill>
                <a:latin typeface="Comic Sans MS"/>
                <a:cs typeface="Comic Sans MS"/>
              </a:rPr>
              <a:t>san</a:t>
            </a:r>
            <a:endParaRPr sz="4000" dirty="0">
              <a:latin typeface="Comic Sans MS"/>
              <a:cs typeface="Comic Sans MS"/>
            </a:endParaRPr>
          </a:p>
          <a:p>
            <a:pPr marL="147320" marR="5080" indent="-109855">
              <a:lnSpc>
                <a:spcPct val="219499"/>
              </a:lnSpc>
              <a:spcBef>
                <a:spcPts val="15"/>
              </a:spcBef>
            </a:pPr>
            <a:r>
              <a:rPr sz="4000" b="1" dirty="0">
                <a:solidFill>
                  <a:srgbClr val="FF0000"/>
                </a:solidFill>
                <a:latin typeface="Comic Sans MS"/>
                <a:cs typeface="Comic Sans MS"/>
              </a:rPr>
              <a:t>ok</a:t>
            </a:r>
            <a:r>
              <a:rPr sz="4000" b="1" dirty="0">
                <a:solidFill>
                  <a:srgbClr val="FF2600"/>
                </a:solidFill>
                <a:latin typeface="Arial"/>
                <a:cs typeface="Arial"/>
              </a:rPr>
              <a:t>ā</a:t>
            </a:r>
            <a:r>
              <a:rPr sz="4000" b="1" dirty="0">
                <a:solidFill>
                  <a:srgbClr val="FF0000"/>
                </a:solidFill>
                <a:latin typeface="Comic Sans MS"/>
                <a:cs typeface="Comic Sans MS"/>
              </a:rPr>
              <a:t>san  </a:t>
            </a:r>
            <a:r>
              <a:rPr sz="4000" b="1" dirty="0">
                <a:solidFill>
                  <a:srgbClr val="00B0F0"/>
                </a:solidFill>
                <a:latin typeface="Comic Sans MS"/>
                <a:cs typeface="Comic Sans MS"/>
              </a:rPr>
              <a:t>ot</a:t>
            </a:r>
            <a:r>
              <a:rPr sz="4000" b="1" dirty="0">
                <a:solidFill>
                  <a:srgbClr val="00BEF3"/>
                </a:solidFill>
                <a:latin typeface="Comic Sans MS"/>
                <a:cs typeface="Comic Sans MS"/>
              </a:rPr>
              <a:t>ō</a:t>
            </a:r>
            <a:r>
              <a:rPr sz="4000" b="1" dirty="0">
                <a:solidFill>
                  <a:srgbClr val="00B0F0"/>
                </a:solidFill>
                <a:latin typeface="Comic Sans MS"/>
                <a:cs typeface="Comic Sans MS"/>
              </a:rPr>
              <a:t>to</a:t>
            </a:r>
            <a:endParaRPr sz="4000" dirty="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68D61-9798-4743-A48F-DDE4B494348B}"/>
              </a:ext>
            </a:extLst>
          </p:cNvPr>
          <p:cNvSpPr txBox="1"/>
          <p:nvPr/>
        </p:nvSpPr>
        <p:spPr>
          <a:xfrm>
            <a:off x="6629400" y="5334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Kazoku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7240" y="1032497"/>
            <a:ext cx="711200" cy="330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0" algn="just">
              <a:lnSpc>
                <a:spcPct val="99500"/>
              </a:lnSpc>
            </a:pPr>
            <a:r>
              <a:rPr sz="5400" b="1" spc="-15" dirty="0">
                <a:solidFill>
                  <a:srgbClr val="FF6600"/>
                </a:solidFill>
                <a:latin typeface="MS PGothic"/>
                <a:cs typeface="MS PGothic"/>
              </a:rPr>
              <a:t>げ  </a:t>
            </a:r>
            <a:r>
              <a:rPr sz="5400" b="1" spc="-25" dirty="0">
                <a:solidFill>
                  <a:srgbClr val="FF6600"/>
                </a:solidFill>
                <a:latin typeface="MS PGothic"/>
                <a:cs typeface="MS PGothic"/>
              </a:rPr>
              <a:t>ん  か</a:t>
            </a:r>
            <a:endParaRPr sz="5400">
              <a:latin typeface="MS PGothic"/>
              <a:cs typeface="MS PGothic"/>
            </a:endParaRPr>
          </a:p>
          <a:p>
            <a:pPr marL="26034" algn="just">
              <a:lnSpc>
                <a:spcPts val="6260"/>
              </a:lnSpc>
              <a:spcBef>
                <a:spcPts val="20"/>
              </a:spcBef>
            </a:pPr>
            <a:r>
              <a:rPr sz="5400" b="1" spc="-25" dirty="0">
                <a:solidFill>
                  <a:srgbClr val="FF6600"/>
                </a:solidFill>
                <a:latin typeface="MS PGothic"/>
                <a:cs typeface="MS PGothic"/>
              </a:rPr>
              <a:t>ん</a:t>
            </a:r>
            <a:endParaRPr sz="5400">
              <a:latin typeface="MS PGothic"/>
              <a:cs typeface="MS P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90901" y="1"/>
            <a:ext cx="5748337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2189" y="151766"/>
            <a:ext cx="11575625" cy="785470"/>
          </a:xfrm>
          <a:prstGeom prst="rect">
            <a:avLst/>
          </a:prstGeom>
        </p:spPr>
        <p:txBody>
          <a:bodyPr vert="horz" wrap="square" lIns="0" tIns="46354" rIns="0" bIns="0" rtlCol="0">
            <a:spAutoFit/>
          </a:bodyPr>
          <a:lstStyle/>
          <a:p>
            <a:pPr marL="1727200"/>
            <a:r>
              <a:rPr sz="4800" dirty="0">
                <a:solidFill>
                  <a:srgbClr val="FFFF00"/>
                </a:solidFill>
              </a:rPr>
              <a:t>Ge</a:t>
            </a:r>
            <a:r>
              <a:rPr sz="4800" spc="-5" dirty="0">
                <a:solidFill>
                  <a:srgbClr val="FFFF00"/>
                </a:solidFill>
              </a:rPr>
              <a:t>nk</a:t>
            </a:r>
            <a:r>
              <a:rPr sz="4800" dirty="0">
                <a:solidFill>
                  <a:srgbClr val="FFFF00"/>
                </a:solidFill>
              </a:rPr>
              <a:t>an</a:t>
            </a:r>
            <a:endParaRPr sz="48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dirty="0">
                <a:solidFill>
                  <a:srgbClr val="3C8C93"/>
                </a:solidFill>
              </a:rPr>
              <a:t>©Japan-America Society of State of</a:t>
            </a:r>
            <a:r>
              <a:rPr spc="-95" dirty="0">
                <a:solidFill>
                  <a:srgbClr val="3C8C93"/>
                </a:solidFill>
              </a:rPr>
              <a:t> </a:t>
            </a:r>
            <a:r>
              <a:rPr spc="-15" dirty="0">
                <a:solidFill>
                  <a:srgbClr val="3C8C93"/>
                </a:solidFill>
              </a:rPr>
              <a:t>Washington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25502" y="1288732"/>
            <a:ext cx="4324350" cy="4973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800" b="1" spc="-5" dirty="0">
                <a:solidFill>
                  <a:srgbClr val="DAEDEF"/>
                </a:solidFill>
                <a:latin typeface="Comic Sans MS"/>
                <a:cs typeface="Comic Sans MS"/>
              </a:rPr>
              <a:t>Randoseru</a:t>
            </a:r>
            <a:endParaRPr sz="4800">
              <a:latin typeface="Comic Sans MS"/>
              <a:cs typeface="Comic Sans MS"/>
            </a:endParaRPr>
          </a:p>
          <a:p>
            <a:pPr marL="3625850" marR="5080" indent="65405" algn="just">
              <a:lnSpc>
                <a:spcPct val="99800"/>
              </a:lnSpc>
              <a:spcBef>
                <a:spcPts val="800"/>
              </a:spcBef>
            </a:pPr>
            <a:r>
              <a:rPr sz="5400" b="1" spc="-20" dirty="0">
                <a:solidFill>
                  <a:srgbClr val="0070C0"/>
                </a:solidFill>
                <a:latin typeface="MS PGothic"/>
                <a:cs typeface="MS PGothic"/>
              </a:rPr>
              <a:t>ラ  </a:t>
            </a:r>
            <a:r>
              <a:rPr sz="5400" b="1" spc="-25" dirty="0">
                <a:solidFill>
                  <a:srgbClr val="0070C0"/>
                </a:solidFill>
                <a:latin typeface="MS PGothic"/>
                <a:cs typeface="MS PGothic"/>
              </a:rPr>
              <a:t>ン  ド  セ</a:t>
            </a:r>
            <a:endParaRPr sz="5400">
              <a:latin typeface="MS PGothic"/>
              <a:cs typeface="MS PGothic"/>
            </a:endParaRPr>
          </a:p>
          <a:p>
            <a:pPr marR="5080" algn="r">
              <a:lnSpc>
                <a:spcPts val="6260"/>
              </a:lnSpc>
              <a:spcBef>
                <a:spcPts val="20"/>
              </a:spcBef>
            </a:pPr>
            <a:r>
              <a:rPr sz="5400" b="1" spc="-25" dirty="0">
                <a:solidFill>
                  <a:srgbClr val="0070C0"/>
                </a:solidFill>
                <a:latin typeface="MS PGothic"/>
                <a:cs typeface="MS PGothic"/>
              </a:rPr>
              <a:t>ル</a:t>
            </a:r>
            <a:endParaRPr sz="5400">
              <a:latin typeface="MS PGothic"/>
              <a:cs typeface="MS P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c77a91-0dee-4871-9165-b73edb7f9da1">
      <Terms xmlns="http://schemas.microsoft.com/office/infopath/2007/PartnerControls"/>
    </lcf76f155ced4ddcb4097134ff3c332f>
    <TaxCatchAll xmlns="c20a00a2-2ff6-47e9-84e4-8c37b0e2b1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05C44679F2A46A04076491DB1E70A" ma:contentTypeVersion="17" ma:contentTypeDescription="Create a new document." ma:contentTypeScope="" ma:versionID="f083d615437b3cb7b4468bfdd2164e7a">
  <xsd:schema xmlns:xsd="http://www.w3.org/2001/XMLSchema" xmlns:xs="http://www.w3.org/2001/XMLSchema" xmlns:p="http://schemas.microsoft.com/office/2006/metadata/properties" xmlns:ns2="d7c77a91-0dee-4871-9165-b73edb7f9da1" xmlns:ns3="c20a00a2-2ff6-47e9-84e4-8c37b0e2b111" targetNamespace="http://schemas.microsoft.com/office/2006/metadata/properties" ma:root="true" ma:fieldsID="868dcf52893452650ac996efbb872da2" ns2:_="" ns3:_="">
    <xsd:import namespace="d7c77a91-0dee-4871-9165-b73edb7f9da1"/>
    <xsd:import namespace="c20a00a2-2ff6-47e9-84e4-8c37b0e2b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77a91-0dee-4871-9165-b73edb7f9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1e1607d-c9dc-4763-af19-338910dae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a00a2-2ff6-47e9-84e4-8c37b0e2b1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987ea5-4b46-4dd6-9a80-d30cc6e5b0b5}" ma:internalName="TaxCatchAll" ma:showField="CatchAllData" ma:web="c20a00a2-2ff6-47e9-84e4-8c37b0e2b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BCEF70-F4D5-47A4-85B3-B1BFEAA39035}">
  <ds:schemaRefs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c20a00a2-2ff6-47e9-84e4-8c37b0e2b111"/>
    <ds:schemaRef ds:uri="d7c77a91-0dee-4871-9165-b73edb7f9da1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8003804-5E7D-4AAD-8E8F-2EA0EB70E2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FDEF31-9D51-4C3D-BD39-11FE1859C5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c77a91-0dee-4871-9165-b73edb7f9da1"/>
    <ds:schemaRef ds:uri="c20a00a2-2ff6-47e9-84e4-8c37b0e2b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863</Words>
  <Application>Microsoft Office PowerPoint</Application>
  <PresentationFormat>Widescreen</PresentationFormat>
  <Paragraphs>257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PGothic</vt:lpstr>
      <vt:lpstr>MS PGothic</vt:lpstr>
      <vt:lpstr>Arial</vt:lpstr>
      <vt:lpstr>Arial Rounded MT Bold</vt:lpstr>
      <vt:lpstr>Calibri</vt:lpstr>
      <vt:lpstr>Century Gothic</vt:lpstr>
      <vt:lpstr>Comic Sans MS</vt:lpstr>
      <vt:lpstr>Times New Roman</vt:lpstr>
      <vt:lpstr>Office Theme</vt:lpstr>
      <vt:lpstr>PowerPoint Presentation</vt:lpstr>
      <vt:lpstr>PowerPoint Presentation</vt:lpstr>
      <vt:lpstr>Do you know these symbols?</vt:lpstr>
      <vt:lpstr>What else is from Japan?</vt:lpstr>
      <vt:lpstr>Where is Japan?</vt:lpstr>
      <vt:lpstr>What Map is this?</vt:lpstr>
      <vt:lpstr>Seattle Space Needle</vt:lpstr>
      <vt:lpstr>PowerPoint Presentation</vt:lpstr>
      <vt:lpstr>Genkan</vt:lpstr>
      <vt:lpstr>PowerPoint Presentation</vt:lpstr>
      <vt:lpstr>How do students get to school?</vt:lpstr>
      <vt:lpstr>“Itte kimasu!”</vt:lpstr>
      <vt:lpstr>GAKKō</vt:lpstr>
      <vt:lpstr>What are all these shoes?!</vt:lpstr>
      <vt:lpstr>Don’t forget to change into “UWABAKI” (indoor school shoes)</vt:lpstr>
      <vt:lpstr>Kiritsu</vt:lpstr>
      <vt:lpstr>In the Classroom</vt:lpstr>
      <vt:lpstr>KOKUGO (Language Arts)</vt:lpstr>
      <vt:lpstr>Hiragana</vt:lpstr>
      <vt:lpstr>Kanji</vt:lpstr>
      <vt:lpstr>Let’s look at textbooks from Japan!</vt:lpstr>
      <vt:lpstr>Kyūshoku Lunchtime</vt:lpstr>
      <vt:lpstr>PowerPoint Presentation</vt:lpstr>
      <vt:lpstr>Lunch crew passes out</vt:lpstr>
      <vt:lpstr>Itadakimasu!</vt:lpstr>
      <vt:lpstr>How to hold chopsticks</vt:lpstr>
      <vt:lpstr>Gochisōsama</vt:lpstr>
      <vt:lpstr>We will collect all bowls</vt:lpstr>
      <vt:lpstr>Jan–ken-pon!</vt:lpstr>
      <vt:lpstr>PowerPoint Presentation</vt:lpstr>
      <vt:lpstr>PowerPoint Presentation</vt:lpstr>
      <vt:lpstr>M C l e a n i n g  o r  e</vt:lpstr>
      <vt:lpstr>PowerPoint Presentation</vt:lpstr>
      <vt:lpstr>Any Questions?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Desk Expectation</dc:title>
  <dc:creator>Pedersen, Keiko</dc:creator>
  <cp:lastModifiedBy>Lisa d'Aquila</cp:lastModifiedBy>
  <cp:revision>42</cp:revision>
  <cp:lastPrinted>2023-03-23T21:52:22Z</cp:lastPrinted>
  <dcterms:created xsi:type="dcterms:W3CDTF">2017-03-09T21:20:20Z</dcterms:created>
  <dcterms:modified xsi:type="dcterms:W3CDTF">2023-03-24T18:26:26Z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2017-03-09T00:00:00Z</vt:filetime>
  </property>
  <property fmtid="{D5CDD505-2E9C-101B-9397-08002B2CF9AE}" pid="3" name="ContentTypeId">
    <vt:lpwstr>0x01010098505C44679F2A46A04076491DB1E70A</vt:lpwstr>
  </property>
  <property fmtid="{D5CDD505-2E9C-101B-9397-08002B2CF9AE}" pid="4" name="MediaServiceImageTags">
    <vt:lpwstr/>
  </property>
</Properties>
</file>