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282" r:id="rId5"/>
    <p:sldId id="283" r:id="rId6"/>
    <p:sldId id="284" r:id="rId7"/>
    <p:sldId id="285" r:id="rId8"/>
    <p:sldId id="286" r:id="rId9"/>
    <p:sldId id="274" r:id="rId10"/>
    <p:sldId id="287" r:id="rId11"/>
    <p:sldId id="288" r:id="rId12"/>
    <p:sldId id="289" r:id="rId13"/>
    <p:sldId id="290" r:id="rId14"/>
    <p:sldId id="291" r:id="rId15"/>
    <p:sldId id="292" r:id="rId16"/>
    <p:sldId id="278" r:id="rId17"/>
    <p:sldId id="267" r:id="rId18"/>
    <p:sldId id="294" r:id="rId19"/>
    <p:sldId id="295" r:id="rId20"/>
    <p:sldId id="293" r:id="rId21"/>
    <p:sldId id="296" r:id="rId22"/>
    <p:sldId id="271" r:id="rId23"/>
    <p:sldId id="275" r:id="rId2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FFFFFF"/>
    <a:srgbClr val="404C69"/>
    <a:srgbClr val="FFD3B2"/>
    <a:srgbClr val="548235"/>
    <a:srgbClr val="2E75B6"/>
    <a:srgbClr val="41719C"/>
    <a:srgbClr val="758769"/>
    <a:srgbClr val="475C7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44" autoAdjust="0"/>
    <p:restoredTop sz="94343" autoAdjust="0"/>
  </p:normalViewPr>
  <p:slideViewPr>
    <p:cSldViewPr snapToGrid="0">
      <p:cViewPr varScale="1">
        <p:scale>
          <a:sx n="104" d="100"/>
          <a:sy n="104" d="100"/>
        </p:scale>
        <p:origin x="12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8E92FFD-4004-4163-AD9A-AFF7B2B8F7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1250E5-C4F7-40D9-A4CC-F01A4B9A1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0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E1D6E6C-A74E-4EF0-82DA-F48EE6270A36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2AB673-DB37-4563-8A19-642A7C7AD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0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AB673-DB37-4563-8A19-642A7C7AD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AB673-DB37-4563-8A19-642A7C7ADD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3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EAC7D-5A89-47C2-8ABA-56C9C2DEF7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23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AB673-DB37-4563-8A19-642A7C7AD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4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AB673-DB37-4563-8A19-642A7C7AD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79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AB673-DB37-4563-8A19-642A7C7AD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AB673-DB37-4563-8A19-642A7C7AD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06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AB673-DB37-4563-8A19-642A7C7ADD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AB673-DB37-4563-8A19-642A7C7ADD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7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AB673-DB37-4563-8A19-642A7C7ADD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03EA-FE4F-48AB-A877-B7402A2AFDE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BFD7-A2E4-422F-95AD-38B053BB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24.jp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microsoft.com/office/2007/relationships/hdphoto" Target="../media/hdphoto7.wdp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microsoft.com/office/2007/relationships/hdphoto" Target="../media/hdphoto6.wdp"/><Relationship Id="rId10" Type="http://schemas.openxmlformats.org/officeDocument/2006/relationships/image" Target="../media/image81.png"/><Relationship Id="rId19" Type="http://schemas.microsoft.com/office/2007/relationships/hdphoto" Target="../media/hdphoto8.wdp"/><Relationship Id="rId4" Type="http://schemas.openxmlformats.org/officeDocument/2006/relationships/image" Target="../media/image24.jp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24.jp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153" y="373837"/>
            <a:ext cx="4890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Visiting Your Teacher in Japan</a:t>
            </a:r>
          </a:p>
        </p:txBody>
      </p:sp>
      <p:pic>
        <p:nvPicPr>
          <p:cNvPr id="2050" name="Picture 2" descr="https://s-media-cache-ak0.pinimg.com/736x/4c/a6/88/4ca6882dcd6ac4660071422c1aea0e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3" y="1937419"/>
            <a:ext cx="5572265" cy="397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4ABEE-56B6-444E-ACCC-106AC9F4D590}"/>
              </a:ext>
            </a:extLst>
          </p:cNvPr>
          <p:cNvGrpSpPr/>
          <p:nvPr/>
        </p:nvGrpSpPr>
        <p:grpSpPr>
          <a:xfrm>
            <a:off x="6908697" y="288676"/>
            <a:ext cx="4584610" cy="5851498"/>
            <a:chOff x="6908697" y="288676"/>
            <a:chExt cx="4584610" cy="585149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697" y="288676"/>
              <a:ext cx="4584610" cy="585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558D13E-15F3-43E0-8ACC-F4620AD3A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05" t="21792" r="50465" b="72198"/>
            <a:stretch/>
          </p:blipFill>
          <p:spPr bwMode="auto">
            <a:xfrm>
              <a:off x="10170942" y="1557590"/>
              <a:ext cx="244395" cy="351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29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8A7A7C2-D12C-4021-B375-8300CCB0D693}"/>
              </a:ext>
            </a:extLst>
          </p:cNvPr>
          <p:cNvSpPr txBox="1"/>
          <p:nvPr/>
        </p:nvSpPr>
        <p:spPr>
          <a:xfrm>
            <a:off x="1436551" y="2034355"/>
            <a:ext cx="9345827" cy="2646878"/>
          </a:xfrm>
          <a:prstGeom prst="rect">
            <a:avLst/>
          </a:prstGeom>
          <a:solidFill>
            <a:schemeClr val="bg1"/>
          </a:solidFill>
          <a:ln w="57150">
            <a:solidFill>
              <a:srgbClr val="59619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　　</a:t>
            </a:r>
            <a:endParaRPr kumimoji="0" lang="en-US" altLang="ja-JP" sz="10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						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て　あ　　　　　　</a:t>
            </a:r>
            <a:r>
              <a:rPr kumimoji="0" lang="ja-JP" altLang="en-US" sz="12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い</a:t>
            </a:r>
            <a:endParaRPr kumimoji="0" lang="en-US" altLang="ja-JP" sz="12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dirty="0">
                <a:ln w="0"/>
                <a:solidFill>
                  <a:srgbClr val="70AD47">
                    <a:lumMod val="75000"/>
                  </a:srgbClr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rPr>
              <a:t>	</a:t>
            </a:r>
            <a:r>
              <a:rPr kumimoji="0" lang="en-US" altLang="ja-JP" sz="2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S</a:t>
            </a:r>
            <a:r>
              <a:rPr kumimoji="0" lang="ja-JP" altLang="en-US" sz="2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：すみません、お手洗い に 行きたいの です が。</a:t>
            </a:r>
            <a:endParaRPr kumimoji="0" lang="en-US" altLang="ja-JP" sz="24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			</a:t>
            </a:r>
            <a:r>
              <a:rPr lang="ja-JP" altLang="en-US" sz="1200" b="1" dirty="0">
                <a:ln w="0"/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rPr>
              <a:t>  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ろう </a:t>
            </a:r>
            <a:r>
              <a:rPr kumimoji="0" lang="ja-JP" altLang="en-US" sz="1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か</a:t>
            </a: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	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ま</a:t>
            </a: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ja-JP" altLang="en-US" sz="1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す</a:t>
            </a: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          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い</a:t>
            </a:r>
            <a:r>
              <a:rPr kumimoji="0" lang="en-US" altLang="ja-JP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	</a:t>
            </a:r>
            <a:r>
              <a:rPr kumimoji="0" lang="ja-JP" alt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ja-JP" altLang="en-US" sz="1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みぎがわ</a:t>
            </a:r>
            <a:endParaRPr kumimoji="0" lang="en-US" altLang="ja-JP" sz="1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T</a:t>
            </a:r>
            <a:r>
              <a:rPr kumimoji="0" lang="ja-JP" alt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：はい、廊下</a:t>
            </a:r>
            <a:r>
              <a:rPr kumimoji="0" lang="en-US" altLang="ja-JP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ja-JP" alt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を   真っ直ぐ 行って   右側    に あります。</a:t>
            </a:r>
            <a:endParaRPr kumimoji="0" lang="en-US" altLang="ja-JP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 w="0"/>
                <a:solidFill>
                  <a:srgbClr val="548235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	S</a:t>
            </a:r>
            <a:r>
              <a:rPr kumimoji="0" lang="ja-JP" altLang="en-US" sz="2400" b="1" i="0" u="none" strike="noStrike" kern="1200" cap="none" spc="0" normalizeH="0" baseline="0" noProof="0" dirty="0">
                <a:ln w="0"/>
                <a:solidFill>
                  <a:srgbClr val="548235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：</a:t>
            </a:r>
            <a:r>
              <a:rPr kumimoji="0" lang="en-US" altLang="ja-JP" sz="2400" b="1" i="0" u="none" strike="noStrike" kern="1200" cap="none" spc="0" normalizeH="0" baseline="0" noProof="0" dirty="0">
                <a:ln w="0"/>
                <a:solidFill>
                  <a:srgbClr val="548235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(Bowing)</a:t>
            </a:r>
            <a:r>
              <a:rPr kumimoji="0" lang="ja-JP" altLang="en-US" sz="2400" b="1" i="0" u="none" strike="noStrike" kern="1200" cap="none" spc="0" normalizeH="0" baseline="0" noProof="0" dirty="0">
                <a:ln w="0"/>
                <a:solidFill>
                  <a:srgbClr val="548235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　ありがとうございます。</a:t>
            </a:r>
            <a:endParaRPr kumimoji="0" lang="en-US" altLang="ja-JP" sz="2400" b="1" i="0" u="none" strike="noStrike" kern="1200" cap="none" spc="0" normalizeH="0" baseline="0" noProof="0" dirty="0">
              <a:ln w="0"/>
              <a:solidFill>
                <a:srgbClr val="548235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2F9A13-A5D9-4ADE-881C-AAE304C227FD}"/>
              </a:ext>
            </a:extLst>
          </p:cNvPr>
          <p:cNvSpPr txBox="1"/>
          <p:nvPr/>
        </p:nvSpPr>
        <p:spPr>
          <a:xfrm>
            <a:off x="1524000" y="12179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Conversation Practice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13664F-1966-4AFF-8CD0-73E017014BA9}"/>
              </a:ext>
            </a:extLst>
          </p:cNvPr>
          <p:cNvGrpSpPr/>
          <p:nvPr/>
        </p:nvGrpSpPr>
        <p:grpSpPr>
          <a:xfrm>
            <a:off x="0" y="5215847"/>
            <a:ext cx="12192000" cy="1338362"/>
            <a:chOff x="0" y="5361619"/>
            <a:chExt cx="12192000" cy="1338362"/>
          </a:xfrm>
        </p:grpSpPr>
        <p:sp>
          <p:nvSpPr>
            <p:cNvPr id="7" name="TextBox 6"/>
            <p:cNvSpPr txBox="1"/>
            <p:nvPr/>
          </p:nvSpPr>
          <p:spPr>
            <a:xfrm>
              <a:off x="0" y="5487746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Don’t forget to change your slippers!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ADACA2-35AB-4352-9A67-CD61A9A3C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058" y="5445670"/>
              <a:ext cx="1259843" cy="1254311"/>
            </a:xfrm>
            <a:prstGeom prst="ellipse">
              <a:avLst/>
            </a:prstGeom>
            <a:ln w="190500" cap="rnd">
              <a:solidFill>
                <a:srgbClr val="B79567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DD059-1C8C-4AEA-A7F9-F1F437F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106439">
              <a:off x="9061758" y="5361619"/>
              <a:ext cx="1241932" cy="1300375"/>
            </a:xfrm>
            <a:prstGeom prst="ellipse">
              <a:avLst/>
            </a:prstGeom>
            <a:ln w="190500" cap="rnd">
              <a:solidFill>
                <a:srgbClr val="B79567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8F28233C-283A-41D5-99AE-C2088E92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14E33B-73EC-4843-BF45-8BFC990D7B37}"/>
              </a:ext>
            </a:extLst>
          </p:cNvPr>
          <p:cNvGrpSpPr/>
          <p:nvPr/>
        </p:nvGrpSpPr>
        <p:grpSpPr>
          <a:xfrm>
            <a:off x="602038" y="153226"/>
            <a:ext cx="11877599" cy="873678"/>
            <a:chOff x="602038" y="153226"/>
            <a:chExt cx="11877599" cy="8736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4A4F45-215C-48F6-9A29-5DC0FFD18B34}"/>
                </a:ext>
              </a:extLst>
            </p:cNvPr>
            <p:cNvGrpSpPr/>
            <p:nvPr/>
          </p:nvGrpSpPr>
          <p:grpSpPr>
            <a:xfrm>
              <a:off x="602038" y="158019"/>
              <a:ext cx="10987923" cy="868885"/>
              <a:chOff x="138828" y="980063"/>
              <a:chExt cx="10987923" cy="86888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484F24-0A47-48EC-9C6B-6FADE84363C1}"/>
                  </a:ext>
                </a:extLst>
              </p:cNvPr>
              <p:cNvSpPr/>
              <p:nvPr/>
            </p:nvSpPr>
            <p:spPr>
              <a:xfrm>
                <a:off x="138828" y="980063"/>
                <a:ext cx="10987923" cy="830997"/>
              </a:xfrm>
              <a:prstGeom prst="rect">
                <a:avLst/>
              </a:prstGeom>
              <a:solidFill>
                <a:srgbClr val="33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E91A122-EBB5-41CC-992C-CBEB4389BBD2}"/>
                  </a:ext>
                </a:extLst>
              </p:cNvPr>
              <p:cNvSpPr/>
              <p:nvPr/>
            </p:nvSpPr>
            <p:spPr>
              <a:xfrm>
                <a:off x="3691702" y="1141062"/>
                <a:ext cx="743504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スリッパを履き替える</a:t>
                </a:r>
                <a:r>
                  <a:rPr kumimoji="0" lang="en-US" altLang="ja-JP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 </a:t>
                </a:r>
                <a:r>
                  <a:rPr kumimoji="0" lang="en-US" altLang="ja-JP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Slippers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4C736B-DA8F-4CD9-ACEA-02BD49E95B82}"/>
                </a:ext>
              </a:extLst>
            </p:cNvPr>
            <p:cNvSpPr txBox="1"/>
            <p:nvPr/>
          </p:nvSpPr>
          <p:spPr>
            <a:xfrm>
              <a:off x="6747130" y="153226"/>
              <a:ext cx="5732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は</a:t>
              </a: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　　　</a:t>
              </a:r>
              <a:r>
                <a:rPr kumimoji="0" lang="en-US" altLang="ja-JP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か</a:t>
              </a:r>
              <a:endPara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D76EF30-6CDD-4074-960E-B6F5A247808B}"/>
              </a:ext>
            </a:extLst>
          </p:cNvPr>
          <p:cNvSpPr/>
          <p:nvPr/>
        </p:nvSpPr>
        <p:spPr>
          <a:xfrm>
            <a:off x="592947" y="449182"/>
            <a:ext cx="3137226" cy="42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カスタムポイント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02717-2B46-45C7-BD16-31BF89E2536C}"/>
              </a:ext>
            </a:extLst>
          </p:cNvPr>
          <p:cNvSpPr txBox="1"/>
          <p:nvPr/>
        </p:nvSpPr>
        <p:spPr>
          <a:xfrm>
            <a:off x="3584993" y="166642"/>
            <a:ext cx="106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824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1-2.tabelog.k-img.com/restaurant/images/Rvw/16605/640x640_rect_166053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2367" r="3870" b="6146"/>
          <a:stretch/>
        </p:blipFill>
        <p:spPr bwMode="auto">
          <a:xfrm>
            <a:off x="713845" y="872197"/>
            <a:ext cx="5394281" cy="3167976"/>
          </a:xfrm>
          <a:prstGeom prst="rect">
            <a:avLst/>
          </a:prstGeom>
          <a:noFill/>
          <a:ln w="38100">
            <a:solidFill>
              <a:srgbClr val="E7BC5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/>
          <a:stretch/>
        </p:blipFill>
        <p:spPr bwMode="auto">
          <a:xfrm>
            <a:off x="2213935" y="3649354"/>
            <a:ext cx="5032758" cy="2765475"/>
          </a:xfrm>
          <a:prstGeom prst="rect">
            <a:avLst/>
          </a:prstGeom>
          <a:noFill/>
          <a:ln w="38100">
            <a:solidFill>
              <a:srgbClr val="413F48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9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26" y="1862665"/>
            <a:ext cx="5470878" cy="2952280"/>
          </a:xfrm>
          <a:prstGeom prst="rect">
            <a:avLst/>
          </a:prstGeom>
          <a:noFill/>
          <a:ln w="38100">
            <a:solidFill>
              <a:srgbClr val="93925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7690" y="195365"/>
            <a:ext cx="5440872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Japanese Living Rooms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6355" y="1026392"/>
            <a:ext cx="313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3905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茶の間　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B390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 No Ma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8562" y="4924854"/>
            <a:ext cx="236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37F2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座敷　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37F2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Zashiki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37F27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339" y="5616471"/>
            <a:ext cx="201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6F65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応接間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A6F65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Ōsetsu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A6F65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Ma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A6F6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77292" y="199093"/>
            <a:ext cx="8505487" cy="830997"/>
            <a:chOff x="-30602" y="313896"/>
            <a:chExt cx="8505487" cy="830997"/>
          </a:xfrm>
        </p:grpSpPr>
        <p:sp>
          <p:nvSpPr>
            <p:cNvPr id="14" name="Rectangle 13"/>
            <p:cNvSpPr/>
            <p:nvPr/>
          </p:nvSpPr>
          <p:spPr>
            <a:xfrm>
              <a:off x="-30602" y="313896"/>
              <a:ext cx="8440620" cy="830997"/>
            </a:xfrm>
            <a:prstGeom prst="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62486" y="328312"/>
              <a:ext cx="431239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 BONNIE" panose="02000000000000000000"/>
                  <a:ea typeface="游ゴシック" panose="020B0400000000000000" pitchFamily="34" charset="-128"/>
                  <a:cs typeface="+mn-cs"/>
                </a:rPr>
                <a:t>せいざ </a:t>
              </a:r>
              <a:r>
                <a:rPr kumimoji="0" lang="en-US" altLang="ja-JP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rPr>
                <a:t>Kneeling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3076" name="Picture 4" descr="https://encrypted-tbn2.gstatic.com/images?q=tbn:ANd9GcThPJ5wN553fy-aReCmHbkrIu8ls8wFTzNggNRvzRui0_71DCp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1" b="4478"/>
          <a:stretch/>
        </p:blipFill>
        <p:spPr bwMode="auto">
          <a:xfrm>
            <a:off x="4592671" y="1174931"/>
            <a:ext cx="2361122" cy="2973738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hinpuku.ed.jp/blog/wp-content/uploads/2012/07/DSC_00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5235" r="27624" b="12411"/>
          <a:stretch/>
        </p:blipFill>
        <p:spPr bwMode="auto">
          <a:xfrm>
            <a:off x="435632" y="1183515"/>
            <a:ext cx="3891883" cy="2610695"/>
          </a:xfrm>
          <a:prstGeom prst="rect">
            <a:avLst/>
          </a:prstGeom>
          <a:noFill/>
          <a:ln w="38100">
            <a:solidFill>
              <a:srgbClr val="B6978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 descr="data:image/jpeg;base64,/9j/4AAQSkZJRgABAQAAAQABAAD/2wCEAAkGBxISEhUSEhIVFRUXFxUVFhUXGBUVFRcVFhUXFxUWFRcYHSggGBolHRUVITEhJSkrLi4uFx8zODMtNygtLisBCgoKDg0OGxAQGisfHR8rLS0tKystKy0tLS0rLS0rKystLS0tLS0tLS0tLS0tLS0tLS0tLS0tLS0tLS43LSstLf/AABEIAQYAwAMBIgACEQEDEQH/xAAbAAABBQEBAAAAAAAAAAAAAAAEAAIDBQYBB//EAEsQAAIBAgIFCAUIBgkDBQAAAAECAAMRBCEFEjFBUQYTImFxgZGxMnKhwdEUI0JSU5Ky8BVigqLC4QczNENUc5PS8SSz4hZjg9Pj/8QAGQEAAgMBAAAAAAAAAAAAAAAAAQMAAgQF/8QAJREAAgICAgAHAAMAAAAAAAAAAAECEQMhEjEEEyIyQVFhFCNC/9oADAMBAAIRAxEAPwDQaMTJ/wDMeWSJBdHJk/rv5ywRZx4rR0JMSpJVWdVY4RiQtitHARARwlkgFXpvYnafKZnTPoj875ptOn0P2vdMzpk5L+eMyzfrNEPaark+nzCd/nLMCUuiKeI5lNVqQXO2srlrXO2zAQfTuPr0AFNVCWBNlQqQBlkSTmSfOdPH0jFPtl/WrqoN2AIBOZHCUFTlNTw9KkoU1G5tCQpyF1BzO6Yqtpv6VrsbWb1fTJ4/VkuF0kaj6llJe1hayjt45xtJC7vRtNH8saT310ZCDqnPWz8BLzR2lKNY2puCeGw9w3908xr6KrUOhbWKAKc7k26Stcbd/wB2Mp44U2JcNTJJIINhcZ5W2G0NoPFnqmiRenrfWeq3jVeG2mX5L0MPiKAcF2YZP849tbbkAbAG95cfoPD/AGd+1nPvlVYHRYkjjMxp6uorqSeiDTuRnkGucht2bJcDQeG+xX94+ZlMaCrjERFCqHXIbMqesfbF5W6SGY0tlv8Ap+juFU9lKp8J39OJup1z/wDE0swY68arF6KsaX4YfEH9j+chfSbGohGGr3Cv0dUA9LV6W3YLW75dXgq5126qSj7zuf4RI7Cmgf8ASVX/AAlXvKiI46v/AIRu+og90s5ww0/sFoyWjlyb1384eogejhk3rv8AiMNE5kejZLscJ0TgjhGIodEcJwTohRUqdPHNOxvMTM6XOajr+M0enT0l9X3/AMpmtKnpJ2/CZJ+81Q9pttDD5in6o988w5UadNas7D0bBVH6oNwe3K/fN9h9JauHHzFawpZtqgCwTM3vs33niuJqEttvxPcBOtjejBPslFTW32UZWG8Xz8TLvQFdRUBO61vL4SiXA1NXX1Dq+Q3S45LIHrhTuF/+ZJSVBhF2b+ihZw5O223q2QXS+ilqKRb6Sm+8C9iR3H2SyC6ucgxGkekNWsl/qXBuN9h8Jk5M20kqBP6MsM9HEYmixyCKeokP0SO5j+RPRJmNGYgoxFKjru4BY62oAqXsC1jvfIdss/leK/wqf64/+ua4TtGLJGpFpeZnDnWx/Y1T91dWWRxeK/wyf6//AOcodGc6+JZkKo9qjG41wNZswOO3bKZHbQYKkzaCdvKsUcV9tT/0/wCc7zGK+3p/6cdyFUWl4JhjerVP+WvgpP8AFBuYxP26f6Yg+Do4gmoRWQdMgnU2kKov1cO6By2FLReXivKw4bE/br9wRfJsT/iF+4IeX4Ciq0dsb13/ABGGiA6N9E+u/wCIw4TmR6NkuxwjhGidEYio4TsbOiEqUmnT84PVHm0zuk/SWX+m2+c/ZHvme0kemvYfKZJe80x9htqlEthig2tRKDtNOwngbsAeIBJ2bQDmPZ7Z77R0nQAHz1PID6a/GeIcqaKpiKq07FQ2RFiDkpNj2kzrR6ML7s3WOoA83qKObZbhhn6dxnwABEqNCaPNDFsN27rG/wDhh/I/SROGUEawAtkcwb2y6uqW9OgGIfYbg+zZMblxbRtpSSZZ0agIsYHitFqzo+XRNwbC4uLG0ltaI1DcZ57R3GVUrL0W2i8IVrmorfNtTAKEZ69xmDwyGXbLu8zfJ7EVNZjWdNhtayA3ItYE9R2S+FdfrL4j4zdj9phz+4l1rTL8lRetUb9QD7z3900NeqNVjceid44TOclK6Kapd1W/NgaxAv6RO3tErP3orH2s1gM7eCrjaX2ifeX4x4xVP7RPvL8Y4WTwXRvoseNSof3yPdJlrpcdNdv1l+MF0RVHMobi5GsRcX6RJ98HyH4LCKNDDiPGOAlgHkWktL16VR1U9DWa3SI2kyNOUeI+t+8YVVUHEAHMGqBb9ua2nhafPN0FypruG9m+E5cI8kb5OjGjlJiOJ+9/KdPKXEfWP3/5TUpgqZo0egubJfLrv7oTT0fSNZrouVNNw3s9/IS/lspzRjP/AFRiOJ+9/wCM4OVOJ4n74/2zUPo6l8mvza3LLnbPpVwPIwivoqga1Mc2ttSqSLDcUAv4mHy2TmiiwGMesgqP6RuNt9hsM7CDYoXrAdXvtLbFUlR2VQAAcgMu2VLC+IUer+KZK/sHv2m/TDp9RfATy7+kPQ7fK2ZF6LU6T5DeTzZt+0B94T1UTnyRHdSygldhPXY28QD3CdaK0c9swPJbQ9TD0hzi2DXIO63DqPVLGodQ5bJu6mHUgoygqd352GZfTWjGpG46VM7Dw6m+O+Zs2Fr1GnFlT0V6YgHfHVMKrjMKT1gHzldWpZ9Hw+Eu00IVNMO5u7EEDdZGY5nb6Nu+KjBvobLJxDtD6Kpc0NdFYm5zFwN1hfZs9sLOh8P9in3RCMPRCKFXYOO3tMkm6MEkYpSbdlRpHRGHWm7CigKqSDYZEDKC8lcKjLUZlBOuBc8AoPvllpxrUKnZbxIHvg/JVfmSeLt7LD3SjS5hv0Fn8gpfZr4Tn6Oo/Zr4QgR0bxQq2AYnR1AIzc2uSsdnAExuE0RR1EvTBOqt+2wv7ZNpY/M1OtGHiLe+GWtlBxVht0Bfoeh9mPbGnQlD6ntMsIpbiicmeXW/6lf81fxzX0z88/8Alp+J5jWv8pXVtfnVtfZfX3zTq9YVKnQpk6iX6TAW6drdE9c5+Ho2ZCan/VYftp/gJhND+uq+rS/jMq6derzeH+aG1LWqZn5trXBUWyz2mE0MVUFWrei2ynexQ26LcSI6xVHW/s1Praj7aymF1P7QvVSf2unwlUcYeYog0qnpUc7Ag2YHLPfaEnSC8/cpUHzVvQN/Tvu3ZQpojK7HH51/WPukGitB1MTiOiCEFtapmAADsB3t1CWeisF8orMTcIDdsrHM5L1Xse4GbikwUADIDIAZAARWHw/Obk+hmTLxikgfBaEp0/R1ieLMzHuubDunKqWMO52Mr2IznTSSWjG3ZAr3EToGBVgCDkQdhEicWM6ryrIZbSGiuYqqVN1Juh3gjOx6+Bk1RKz1KbJUWwLnNB0TqWzttuCbQrH4hnqc3bcGvuClmC95KtCsNh2ABsSADrHKwOWXZEeXXQ1zb7B9TE/XpH9lvjEflP8A7R+8PfDopav0pZQacq1uaYOiBSVF1JvfWBGXdHaANcUV1FQqSxFyb5seBknKhvmlHF19gaG6BW2Go+op8c/fFJPn2XfsO8/iPsk++fhO/K6420B3P/4w6djqf2LtFPpHHOU1TQYXZB6QP0xlsG3ZCv0od9Ct3BD/ABR+kNtMcai+wFv4YYIEnYbVAH6XTfTqjtUe5jENMUv1x+w3uBlhech9QNHl9P8AtdP/ADV/HNap+creonk5mRVwMWhJAHOrmcgOnNUlVS1chgegmwg/QaYcPRsyDl9DCjrX/stJqB6dc+p7KY+MitlhR2f9kx1Js8SevyorHiiO3zWFH69H2Ix90KQ/9Q/VST2u590Hf0cKP109lF5NTPz9T1KXnUhSAw7Q9PUQ8Xd3PZrHV9gHjLFXgiNtkwM0QVKhUnbJ7zi1NqHMHZ8JGz2sRIsQ1sxsyIl7KkivfbukFaidcVNZuirLq3GqQ5UkkWuT0BaSU2uxEkfbIQrFT5xm32Ve4XP8Z8JeUHCKB+c5V0lzf1rfuj4w4i62hCwXSOKp0mAYsA2YslRh1i6qbd8G/StD7VR23X8QEONTWAuM5C1JfqjwETLsmjOcqcYjIuo6tmxOqQ30ctnbLzRldOapgOpsiD0ht1ReZ7ldTVdQKoBIbZ3D3zRLoyjYDm12AeEVC+TGSrigxWB2ER9pXHQ9D6gHZac/Q9PcXXsZh5GNt/QukTYrOpRH6zt92mw/jhglI2jzzyqtaqLI7X12JHSRbC5yB9whfyKsNmJfvVD5qYEwtFjFK/mcSP71D2oPcBEDiR9me4j+KHkCjC4jQ71SWC5Xa2e65gr6Ccbm9h+E2GjfQ72/EYWJzUja5GCGBrLazOLbLB1t2FTlJFrYhbgVW6XpXYnWyAz1hfYAJurDhONQU7VEtUvsHJfRi10niehdr6huuSZHVK9+RMnpadrqzOUUlgoPRNrLe1tUj6xmofRtI7UEhfQlE7iIbmS4/RYaLqlqSM20qCe0iWFsoFgB82gG5VHslhS2ToY9oyy7I73EGxL5AcWA9oPxhOw9RgeKX2G46icpYqSYSp0iRnnCmG0wXDJYdQhANxCiMjw46VT1gf3Fhe6B0qZ12a5tn0dxuqWJ7NU+MIZpYAPRPpdth3f8xxkNTCBksGZdUnMEg57b98HODcejXcdtj5gxM3TCik5T51qS9S/vOB7prBMVpJKhxSKWDPemASAB6RYXAAmmD4kbVpt2ay/xGKxvbGTWkWE7K/5VWG2j4Mf9sX6RI20XHYVPvEbyQuiSlnXfqpoPFnJ8hDRKXC6TTnKpIcegPQY2su/Vv9aHrpOj9oB6wZfxASJojTDIpAmLpnZUQ9jA++TXh0AzujfQ/af8RhYgejj0O9/xGFXnPibGPBjpGDHXlirJJ0RgMcIQD9G/1aeqPL+csaOUA0ZYolvqp+ES2SkOHnNuLoRPsGqrA8Xnbrlm6C3xzldjKNyBe3ftl2iqO0h4Se8DFBxsN5JSqsPSEFkYTTG3x9lvdOPxkT1WDgKAR0da5tZTr5jryna9Wyns9u6WIPQ5HrN/eZGYPTxyqCLgtawW+d9wbbYXg7Y2qPSw5/YcN+ILFSkg0ymfpaQHUy/u0QfOaxZi8Hix8t5xgwF6mVrkdAqAQt5qF0rR31FX1rp+ICLxPsvkXQdETI6VZW9Flb1SG8o8iMFgmj1BNU221WH3QE/hhRoqdqjwguif6u/1mqN96oxhsiSoj7B3wFI7UEhfRNLctuzLyh8hxtTVpu3BWPgpPukaQU2YmhjKq+iyEXJsyk7TfIqR74Sml6g9KkD6r+5h74NTSP1BOT5jOjxQcmmk+klRf2dYfu38oTS0nQbZVS/AnVPg1jKoCJkB22Mt5oPLRokN9mfZnOscj2GZhcGn0Rq+qSvlaEU0r2slWoeo2ceLg+cssyFuFfIRz1b5NTak+qq3Wpawa4sFz3D4wWjpDEKcqzjvJ9hltozBFKTrUI6f0dtsrA347PASrt1RkpSikyRUW2WeD01iR6WpUHWuq3cV94MNrVedAZQQVJy68vGVFB4XhyQbA2vs4GMxZm3TBkxKrRb4WtcZ7YQ3XKynWYbRDVbWm5MxsdRXM9YXzaZ3llcCkAdpbLuH575oauICEE3zKrkLm7MFB7Be5O4XmT5WYrWrKv1F9rZ+VvGLyuojMS9Q/QuHAU5ZmaOnUuoPHzlNozNYWmNpoNV3Cm5IByuPzeZcbp7NGaNoqNArrYuoduVQ+NRR8ZqDSU7hMxySF6tVv1R+87H3TVCOxU4mbJdglTRdFttNfAX8pFV0YiglWZbAnJmGzPYDLGDaSe1Jz+o3kZdxRRNgWjcDUFKnq1nHQU26JAuAbAFTxhOpiRsem3rJ/tYQugtlA4ADwFpJJxC2A/KMQNtJT6rMPMHzgmlMexpMrUmGsNW91I6RtxvvlzA9JZhF41KfsbWPlJKLrskXsy6L1Sanh2OxT7pdJSUbABH2nGUP02PO/gqqej23kCEJo9RtJPshtogJdQQp5JMiTDqNijz85KBO2jlEZCOyjbFzN8yTKnSmF5s66+iTmPqtx7D5y6IkGIXWUi1wcu2b5Y1KNEhPi7KRTwhCtcQBlKMVO7YeI3GFU2nP3F0bU00XOHqhluduwydDKnC1LNnsOXfulkHtkNs6eGfKJjyw4smVszwAHvv5CZHSeiMQWeoQjAktkxvYbAARwy2yx01pxMNSaqwL9NFKrt6WzM5DIX/5hGAxIxNJaqtdHFwBlsJBDb8iCCOqK8S3aKRlRX6CrXWQ8p0tqts2r42I8jGonMYg0/onpJ6pOzuOXdL2ooYC4BByzzGyZ5dGtS9NmLpVLZg2PEZHxGcMo6WrLsqv3sW/FeXtXQtFvoAdlx5QSrycQ+i7jqyYe0X9sWpSQvzIvsip8o6w2lT2r8LSSvyhLoUNMZi1wxHb0SD5wV+T9Qei6nuK+8wepouuv0L+qy/xWlllmvklY2aWlyjonaHXuB8jDKemaB/vAPWuvmJh3puvpU3XrKsB42t7Y0VBuOcavESA8UX0ejUqytmrK3YQfKDYzOrRH6zN3LTYebCYM7b7+O/xk1PGVFIIdri4Bucr7bZ9Qlv5F/BXya6Zs7Tlp2cmMqdtFEI6EBy0QE7KDlzizSwdQqbFytMEbekelb9kNL403JAbDKHKXBta2JpG+zpjbwsZJU5RYMA3xFKw29MfGeGP1CDoqknWUdwtOoolLPZdJaawdUXSvTLDZ0hnxEZh608ebDJwtNbyY05qgUazZbEc7uCt7j3TL4nDfqRow5K0z0SmwIkWlNNUsMmtXqagN1BsSSbbBYXJ25DPKDYWrY2MJx+DSvSam4urDvB3MOsROHJxY/JDkjBcpeVny1BSoo1OgpDdIAM7DJSbbFA7/Cav+jSuTh3QkdGodUXF7MoLZcL+Znnel8G+Fq80+21wdzLuYe3wguGqXbWvbznQlBZI6MD09ntWnsFr0w49Kkdcdn017CBftUSTCklQeGcwmhuWlaiFWqOepjI3Pzmrw1j6WX1vETb6PqKiKpOQAAJmKeNw0zVgdposRFaNSoNl5JEiZxcWMtFqx8VpGVItSRVcMrekoPaAfOFWnNWCiWVdTQtA/wB2B6pZPYhA9kHfk+m53Hbqt7h5y8tFaCiymzlorR0UoQbFOsQMyYNVxYGwX/PCBzS7DQTeYb+lLEXpUFFivOMzHcGCWUd4ap4TVWd+z2fnxma/pD0TrYUVBcmm1zw1H6LHtBCG/C8v4ebeRfQJKkeYs3CQBjrZkdgklQnYJDzR3bTtM7IodUxFsgLnhGrSc+ke4e+SU6YXrPjJNeGgGl5McotS1GubpsVybleAYnd1z0LBVxxnjJN90vOTPKFqDClVzpEgKdpQnZ+z5THmwf6ia8Ob4ZuuVfJ5cWgAIWql+bbdntVuo5dlpg63J3FUR0qLED6S9MdvRvbvtPUsGRuzhd5TFmlDQ3JhjPZ4sxyse+ark9jnxGFq0S3z1O3N3PpFRdL9ttUmXvKjQNOupKKq1tqsMtbirWyN+J2Tz/AYp8PWFRV6S3DI1xe24gbLGaXJZV+iEnil+HpXJ7GirQou2TMLMDtBsbg9YYWmhovcbZ5vo7SBFHCE2DVcVUZguyxq1CwHUCyTW1dMLRVnKsyrV5o2tcEoHG3d8ZknB/A/IlKNl/OyDCYkVEDp0lOwjP2DMHqMm1hx90Q3XZko7aK0cBFJYKG2itHRSEIXqAbTIGxBOwW851MNx/n8JMiAbP5zL65fgzSBhQZsz7dvxkq4dRuv5eGyTXnLxixpAs5eRYikrqyOAysCrA7CDtEcxkFfEKilmICgEk7gBtjF+FTxjlFodsJWNJsxtRz9NDsPbkQeuVgE0fK/lKMUVFgES5QWBbPaSevLIZZd8zC1QdnhOrjbcdiyW0QEaDHCMTIPERS/52xoMmpwg6NNyb5VmlanXuVGSvtIHBuPb/zN3htIq6hkYMDsIIIM8lBBjqSlTrU2ZDxUkeNtvfM+Tw97iacfiK0z1b5QuvqE6jnNb7GA2kcR5TIct9F2b5SgyJAqDdfYrA2zBtY90Zo3lISvNYpecTKzrkwO5rDMMOI8JctpXDMPk9SsKtGopBe1mQHIrVIACtvDADjlFQjKDHzlDJEwVKqQQQxBUgrnkp23A3ZgGWVXSL1Gd2a3OEM6rcIWAADat7XsJTV7JUdFbWCsyhhsYA2DbN+3vklKrNqSezC5NaNZyc082Ge+ZpsRrpxH1h+sPbsnqtNwwDA3BAIO4gi4nhNKrPYuSLE4Ohf6lu4EhfZaZfEwXYIlpzQ4W7MvKCYisQbKb2yzz8rQjFVtUWG0+zrlfTS5sN+U5eWW6QxBtAlhew8fIR5TqPn5SWmlgAN0dGqGgWBGcMfacMqWGGNJjiJGwkINcyu0ggdGU5hgQRxBFiIa8CxEKZDy3T/JSrSJald0zNvpAdfHumXZJ7fUS8w3LHk21+eoJf66LtvuYDf12m3FmvTKNUY27LtF/OPSsDJb52OXb77xtSkDumuio4NJVaCmkRsPjHLVttFvLxh6IH03koMDVpOme6WTAEo0mRoIB1R6vLWAWPw2sNZfSG3rHxlWKw4/GW61YzDaAq1nJQAIT6RuQPrZAcd3XKTklsKIdHlqjKiAlmIAA3k5AeM910ZS5ihTpn+7RV7SBbzmF5O6CTD9IEvU+uRa3Uo3de2a5a5aw3D83nN8Vn1ovFBDvrG5hmCpW6XHZ2b4NhqWsbeMsxMeGNvkyzFFFOzSAEMaY+MIiS4wxpjjGmABE4gtaneGESJhIQrHpyKuLKSASQCbDMmw2ACWTqDIWpS6dEPFcbRqaxNRHViSx11ZGuTc5MBxg/OWyPjPbKtG4sRccDmPbKbG8mMLV9KiFPFCUN+7I94M2w8Sq2UcTzFTH6omp0jyHZQTh6mtwR7A9zjL2TLYii9JtSopRuBy8OPdNEMkX0VZGKVtnhJab3kZeMqGXtECul1jrJFo4VbZXufZAz1H4ewx1EHiO68NgoK1jPU+Smg3p4dA51XN2KkZi+y/Xbd1zJ8htGK9UVqo6C50wRk77j2DM9tuBnpjVNUX3nZ2/ATF4nKui0UDV8Nbo61+PZwj6NO0at9+07ePbDsFSub7h5zlbySGdBeHpao69/uEliEU2pUqKnZydikIDWnCsdO2iSxGUjDThFpwrIQFKSNqcMZI0pCQBalG8zDikWpIQC5iI4W+6G6kVoUgFZUwJ3Svx2jFqDVq0ww4MAfDrmkCxaksnXQDzfG8iKLegWTqzYe2VlTkG+6qD2/8T1dsKp3eEhbA8DGLLJAo8kPIvEA2B77AjxBlvorkgEszrrndcWUderv75v8A5G3CSpgjvkeaTJRQ4fAnacgPYOMs6RJzOzcOA4SfEKPRGwbTxP8AKNAmDNk5OhkUOooSbcZa01sAOH5vIMHRsL7zs7ISI7DClZVjhOzkQMeA7FFFAyENohFFFljsU7FAQVpwiKKEhzVnNWKKEArRasUUJBasQEUUhDonQIooQHbSHFPqrltOXZFFKZH6WWXYBaTYaiCQIopjx7kXZY2+E7FFOghZ20UUUsAUUUUqyH//2Q=="/>
          <p:cNvSpPr>
            <a:spLocks noChangeAspect="1" noChangeArrowheads="1"/>
          </p:cNvSpPr>
          <p:nvPr/>
        </p:nvSpPr>
        <p:spPr bwMode="auto">
          <a:xfrm>
            <a:off x="1640681" y="-296466"/>
            <a:ext cx="1771650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b="3083"/>
          <a:stretch/>
        </p:blipFill>
        <p:spPr bwMode="auto">
          <a:xfrm>
            <a:off x="418840" y="3942025"/>
            <a:ext cx="2034311" cy="2623467"/>
          </a:xfrm>
          <a:prstGeom prst="rect">
            <a:avLst/>
          </a:prstGeom>
          <a:noFill/>
          <a:ln w="38100">
            <a:solidFill>
              <a:srgbClr val="B7AA5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7" b="3882"/>
          <a:stretch/>
        </p:blipFill>
        <p:spPr>
          <a:xfrm>
            <a:off x="2753258" y="4440780"/>
            <a:ext cx="4198938" cy="2121014"/>
          </a:xfrm>
          <a:prstGeom prst="rect">
            <a:avLst/>
          </a:prstGeom>
          <a:ln w="38100">
            <a:solidFill>
              <a:srgbClr val="929A4F"/>
            </a:solidFill>
          </a:ln>
        </p:spPr>
      </p:pic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60829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8949" y="1148284"/>
            <a:ext cx="4537419" cy="1015663"/>
          </a:xfrm>
          <a:prstGeom prst="rect">
            <a:avLst/>
          </a:prstGeom>
          <a:solidFill>
            <a:srgbClr val="D09682"/>
          </a:solidFill>
          <a:ln w="38100">
            <a:solidFill>
              <a:srgbClr val="AE5E4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 In Japan, please wait until giving omiyage and drinking tea before asking to sit more comfortably.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4124"/>
          <a:stretch/>
        </p:blipFill>
        <p:spPr>
          <a:xfrm>
            <a:off x="9438742" y="3411936"/>
            <a:ext cx="2330690" cy="313527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3380" r="1008"/>
          <a:stretch/>
        </p:blipFill>
        <p:spPr>
          <a:xfrm>
            <a:off x="7217352" y="3792940"/>
            <a:ext cx="2727099" cy="2421273"/>
          </a:xfrm>
          <a:prstGeom prst="rect">
            <a:avLst/>
          </a:prstGeom>
          <a:ln w="28575">
            <a:solidFill>
              <a:srgbClr val="FF99CC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33016" y="1152504"/>
            <a:ext cx="4537419" cy="1723549"/>
          </a:xfrm>
          <a:prstGeom prst="rect">
            <a:avLst/>
          </a:prstGeom>
          <a:solidFill>
            <a:srgbClr val="FF9933"/>
          </a:solidFill>
          <a:ln w="57150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“あし　を　</a:t>
            </a:r>
            <a:endParaRPr kumimoji="0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くずしても　</a:t>
            </a:r>
            <a:endParaRPr kumimoji="0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</a:t>
            </a: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いいですか？”</a:t>
            </a:r>
            <a:endParaRPr kumimoji="0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54CC75-39E0-4C91-99BF-D3BD852A010A}"/>
              </a:ext>
            </a:extLst>
          </p:cNvPr>
          <p:cNvSpPr/>
          <p:nvPr/>
        </p:nvSpPr>
        <p:spPr>
          <a:xfrm>
            <a:off x="2200368" y="475105"/>
            <a:ext cx="3328225" cy="42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カスタムポイント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01855-67BD-4E50-8D16-8CEC0A36B19A}"/>
              </a:ext>
            </a:extLst>
          </p:cNvPr>
          <p:cNvSpPr txBox="1"/>
          <p:nvPr/>
        </p:nvSpPr>
        <p:spPr>
          <a:xfrm>
            <a:off x="5519383" y="224954"/>
            <a:ext cx="106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79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1824" y="1925880"/>
            <a:ext cx="62339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700" b="1" dirty="0">
                <a:solidFill>
                  <a:schemeClr val="accent6">
                    <a:lumMod val="75000"/>
                  </a:schemeClr>
                </a:solidFill>
              </a:rPr>
              <a:t>こちらが　わたし  の  ともだち  です。</a:t>
            </a:r>
            <a:endParaRPr lang="en-US" altLang="ja-JP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1002" y="3307573"/>
            <a:ext cx="5861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700" b="1" dirty="0">
                <a:solidFill>
                  <a:srgbClr val="41719C"/>
                </a:solidFill>
              </a:rPr>
              <a:t>はじめまして。　私は＿＿です。</a:t>
            </a:r>
            <a:r>
              <a:rPr lang="en-US" altLang="ja-JP" sz="2700" b="1" dirty="0">
                <a:solidFill>
                  <a:srgbClr val="41719C"/>
                </a:solidFill>
              </a:rPr>
              <a:t>	</a:t>
            </a:r>
          </a:p>
          <a:p>
            <a:r>
              <a:rPr lang="ja-JP" altLang="en-US" sz="2700" b="1" dirty="0">
                <a:solidFill>
                  <a:srgbClr val="41719C"/>
                </a:solidFill>
              </a:rPr>
              <a:t>どうぞ  よろしく　おねがいします。</a:t>
            </a:r>
            <a:endParaRPr lang="en-US" sz="2700" b="1" dirty="0">
              <a:solidFill>
                <a:srgbClr val="4171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825" y="4833155"/>
            <a:ext cx="4882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00" b="1" dirty="0"/>
              <a:t>よろしく　おねがいします。</a:t>
            </a:r>
            <a:endParaRPr lang="en-US" sz="27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54027" y="1867428"/>
            <a:ext cx="94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7391" y="3425780"/>
            <a:ext cx="548864" cy="6869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32" y="4557292"/>
            <a:ext cx="675047" cy="1073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8884"/>
          <a:stretch/>
        </p:blipFill>
        <p:spPr>
          <a:xfrm>
            <a:off x="1701732" y="1728929"/>
            <a:ext cx="574861" cy="1047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72" y="3425780"/>
            <a:ext cx="631020" cy="686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14040" y="104810"/>
            <a:ext cx="9144000" cy="10772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Self Introductions </a:t>
            </a:r>
          </a:p>
          <a:p>
            <a:pPr algn="ctr"/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自己紹介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じこしょうかい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400" b="0" dirty="0">
                <a:solidFill>
                  <a:srgbClr val="548235"/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027" y="3446073"/>
            <a:ext cx="94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41719C"/>
                </a:solidFill>
              </a:rPr>
              <a:t>F</a:t>
            </a:r>
            <a:endParaRPr lang="en-US" sz="3600" b="1" dirty="0">
              <a:solidFill>
                <a:srgbClr val="41719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027" y="4777894"/>
            <a:ext cx="94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T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E727E-7976-40A1-AB04-E3D621F7A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" b="99485" l="0" r="99698">
                        <a14:foregroundMark x1="61934" y1="23196" x2="69184" y2="2062"/>
                        <a14:foregroundMark x1="66465" y1="1546" x2="73414" y2="1804"/>
                        <a14:foregroundMark x1="87613" y1="11340" x2="96073" y2="15722"/>
                        <a14:foregroundMark x1="87009" y1="25773" x2="80967" y2="36598"/>
                        <a14:foregroundMark x1="56193" y1="29124" x2="59215" y2="37629"/>
                        <a14:foregroundMark x1="72874" y1="65359" x2="73112" y2="82216"/>
                        <a14:foregroundMark x1="72814" y1="61082" x2="72826" y2="61970"/>
                        <a14:foregroundMark x1="72810" y1="60825" x2="72814" y2="61082"/>
                        <a14:foregroundMark x1="65257" y1="65979" x2="68278" y2="90464"/>
                        <a14:foregroundMark x1="67976" y1="77835" x2="36556" y2="83505"/>
                        <a14:foregroundMark x1="64955" y1="74485" x2="49245" y2="70103"/>
                        <a14:foregroundMark x1="49245" y1="70103" x2="49245" y2="70103"/>
                        <a14:foregroundMark x1="56798" y1="73454" x2="46224" y2="75773"/>
                        <a14:foregroundMark x1="30211" y1="88144" x2="26888" y2="75515"/>
                        <a14:foregroundMark x1="26888" y1="75515" x2="16314" y2="63918"/>
                        <a14:foregroundMark x1="16314" y1="63918" x2="7484" y2="60402"/>
                        <a14:foregroundMark x1="4014" y1="62729" x2="2719" y2="62887"/>
                        <a14:foregroundMark x1="26586" y1="83247" x2="42598" y2="84278"/>
                        <a14:foregroundMark x1="42598" y1="84278" x2="44411" y2="79381"/>
                        <a14:foregroundMark x1="45015" y1="82732" x2="32326" y2="91495"/>
                        <a14:foregroundMark x1="32326" y1="91495" x2="29607" y2="96134"/>
                        <a14:foregroundMark x1="47734" y1="77835" x2="55589" y2="97165"/>
                        <a14:foregroundMark x1="75831" y1="73969" x2="86103" y2="83763"/>
                        <a14:foregroundMark x1="92785" y1="95619" x2="93656" y2="97165"/>
                        <a14:foregroundMark x1="86103" y1="83763" x2="92785" y2="95619"/>
                        <a14:foregroundMark x1="83988" y1="81443" x2="78550" y2="99227"/>
                        <a14:foregroundMark x1="62840" y1="89691" x2="63130" y2="65399"/>
                        <a14:foregroundMark x1="93958" y1="45103" x2="96073" y2="40206"/>
                        <a14:foregroundMark x1="48943" y1="99227" x2="48064" y2="99227"/>
                        <a14:foregroundMark x1="34743" y1="99485" x2="34743" y2="99485"/>
                        <a14:foregroundMark x1="0" y1="1546" x2="0" y2="3866"/>
                        <a14:foregroundMark x1="1913" y1="61598" x2="1858" y2="62162"/>
                        <a14:foregroundMark x1="1964" y1="61082" x2="1913" y2="61598"/>
                        <a14:foregroundMark x1="1986" y1="60854" x2="1964" y2="61082"/>
                        <a14:foregroundMark x1="97332" y1="24485" x2="97583" y2="24742"/>
                        <a14:foregroundMark x1="76435" y1="27062" x2="77946" y2="37629"/>
                        <a14:foregroundMark x1="58006" y1="4381" x2="55669" y2="4693"/>
                        <a14:foregroundMark x1="50453" y1="10309" x2="45778" y2="9072"/>
                        <a14:foregroundMark x1="90976" y1="773" x2="91239" y2="773"/>
                        <a14:foregroundMark x1="84126" y1="773" x2="87252" y2="773"/>
                        <a14:foregroundMark x1="91541" y1="515" x2="95590" y2="1009"/>
                        <a14:foregroundMark x1="98792" y1="7036" x2="98792" y2="7216"/>
                        <a14:foregroundMark x1="98792" y1="1289" x2="98792" y2="6265"/>
                        <a14:foregroundMark x1="99094" y1="7732" x2="98835" y2="15912"/>
                        <a14:foregroundMark x1="98946" y1="21349" x2="99094" y2="25258"/>
                        <a14:foregroundMark x1="99499" y1="31129" x2="99574" y2="32216"/>
                        <a14:foregroundMark x1="99199" y1="26776" x2="99390" y2="29547"/>
                        <a14:foregroundMark x1="99094" y1="25258" x2="99198" y2="26771"/>
                        <a14:foregroundMark x1="99515" y1="42602" x2="99698" y2="45876"/>
                        <a14:foregroundMark x1="99094" y1="35052" x2="99469" y2="41779"/>
                        <a14:foregroundMark x1="59517" y1="19588" x2="58006" y2="31186"/>
                        <a14:foregroundMark x1="65559" y1="34278" x2="68580" y2="47938"/>
                        <a14:foregroundMark x1="68580" y1="47938" x2="68882" y2="48196"/>
                        <a14:foregroundMark x1="77946" y1="52320" x2="64653" y2="52320"/>
                        <a14:foregroundMark x1="91239" y1="36856" x2="88618" y2="49455"/>
                        <a14:foregroundMark x1="41774" y1="35567" x2="49849" y2="46392"/>
                        <a14:foregroundMark x1="41392" y1="35055" x2="41774" y2="35567"/>
                        <a14:foregroundMark x1="49849" y1="46392" x2="50151" y2="48196"/>
                        <a14:foregroundMark x1="13822" y1="68279" x2="14524" y2="59373"/>
                        <a14:foregroundMark x1="3021" y1="66503" x2="3021" y2="67209"/>
                        <a14:foregroundMark x1="3021" y1="61598" x2="3021" y2="63650"/>
                        <a14:foregroundMark x1="3021" y1="61082" x2="3021" y2="61598"/>
                        <a14:foregroundMark x1="3021" y1="59794" x2="3021" y2="61082"/>
                        <a14:foregroundMark x1="3021" y1="59565" x2="3021" y2="59794"/>
                        <a14:foregroundMark x1="740" y1="78736" x2="604" y2="91753"/>
                        <a14:foregroundMark x1="827" y1="70390" x2="809" y2="72143"/>
                        <a14:foregroundMark x1="906" y1="62887" x2="843" y2="68853"/>
                        <a14:foregroundMark x1="34139" y1="98969" x2="22356" y2="99227"/>
                        <a14:foregroundMark x1="22356" y1="99227" x2="17721" y2="98938"/>
                        <a14:foregroundMark x1="99432" y1="75805" x2="99698" y2="82990"/>
                        <a14:foregroundMark x1="98792" y1="58505" x2="99152" y2="68245"/>
                        <a14:foregroundMark x1="906" y1="6186" x2="1205" y2="8560"/>
                        <a14:foregroundMark x1="302" y1="18730" x2="302" y2="32216"/>
                        <a14:foregroundMark x1="0" y1="33763" x2="300" y2="41358"/>
                        <a14:foregroundMark x1="65559" y1="53866" x2="56798" y2="47938"/>
                        <a14:foregroundMark x1="45619" y1="7990" x2="41692" y2="7990"/>
                        <a14:foregroundMark x1="97281" y1="25258" x2="97281" y2="26546"/>
                        <a14:foregroundMark x1="97281" y1="26546" x2="97281" y2="28093"/>
                        <a14:foregroundMark x1="38973" y1="40722" x2="39275" y2="41237"/>
                        <a14:foregroundMark x1="20544" y1="62371" x2="18731" y2="60825"/>
                        <a14:foregroundMark x1="15106" y1="58763" x2="11178" y2="57474"/>
                        <a14:foregroundMark x1="7251" y1="58247" x2="5136" y2="58763"/>
                        <a14:foregroundMark x1="3927" y1="60052" x2="3021" y2="60825"/>
                        <a14:foregroundMark x1="1511" y1="72938" x2="1395" y2="74121"/>
                        <a14:foregroundMark x1="906" y1="72423" x2="1133" y2="74160"/>
                        <a14:foregroundMark x1="99094" y1="43557" x2="99094" y2="45876"/>
                        <a14:foregroundMark x1="55891" y1="32732" x2="52870" y2="37629"/>
                        <a14:backgroundMark x1="24773" y1="28866" x2="10876" y2="18557"/>
                        <a14:backgroundMark x1="10876" y1="18557" x2="5136" y2="3866"/>
                        <a14:backgroundMark x1="6647" y1="3608" x2="2417" y2="2577"/>
                        <a14:backgroundMark x1="3625" y1="8247" x2="6344" y2="23454"/>
                        <a14:backgroundMark x1="6344" y1="20619" x2="8761" y2="38402"/>
                        <a14:backgroundMark x1="6042" y1="28608" x2="7251" y2="45361"/>
                        <a14:backgroundMark x1="5438" y1="32216" x2="5438" y2="47680"/>
                        <a14:backgroundMark x1="4834" y1="45361" x2="4834" y2="52835"/>
                        <a14:backgroundMark x1="4230" y1="50515" x2="3957" y2="57474"/>
                        <a14:backgroundMark x1="3021" y1="59021" x2="3021" y2="59021"/>
                        <a14:backgroundMark x1="3323" y1="58763" x2="3323" y2="58763"/>
                        <a14:backgroundMark x1="1813" y1="61598" x2="1813" y2="61598"/>
                        <a14:backgroundMark x1="1813" y1="61082" x2="1813" y2="61082"/>
                        <a14:backgroundMark x1="6949" y1="3093" x2="20544" y2="3093"/>
                        <a14:backgroundMark x1="20544" y1="3093" x2="32326" y2="3093"/>
                        <a14:backgroundMark x1="30514" y1="3093" x2="12991" y2="25515"/>
                        <a14:backgroundMark x1="29607" y1="2835" x2="42296" y2="2577"/>
                        <a14:backgroundMark x1="40483" y1="3608" x2="50151" y2="3608"/>
                        <a14:backgroundMark x1="50151" y1="3608" x2="56798" y2="3093"/>
                        <a14:backgroundMark x1="40957" y1="7005" x2="21148" y2="23454"/>
                        <a14:backgroundMark x1="43807" y1="4639" x2="43382" y2="4992"/>
                        <a14:backgroundMark x1="32931" y1="12113" x2="41390" y2="12113"/>
                        <a14:backgroundMark x1="41088" y1="11598" x2="21752" y2="38660"/>
                        <a14:backgroundMark x1="33837" y1="22938" x2="36858" y2="34536"/>
                        <a14:backgroundMark x1="36254" y1="32474" x2="36254" y2="41495"/>
                        <a14:backgroundMark x1="41088" y1="35567" x2="41088" y2="35567"/>
                        <a14:backgroundMark x1="40483" y1="32474" x2="40483" y2="32474"/>
                        <a14:backgroundMark x1="28097" y1="34021" x2="36556" y2="54381"/>
                        <a14:backgroundMark x1="34743" y1="49485" x2="10574" y2="48454"/>
                        <a14:backgroundMark x1="14804" y1="40979" x2="16918" y2="44588"/>
                        <a14:backgroundMark x1="32628" y1="51804" x2="12689" y2="52062"/>
                        <a14:backgroundMark x1="12085" y1="52062" x2="38066" y2="57990"/>
                        <a14:backgroundMark x1="35952" y1="46392" x2="48943" y2="58247"/>
                        <a14:backgroundMark x1="48943" y1="56959" x2="61631" y2="61598"/>
                        <a14:backgroundMark x1="61631" y1="61598" x2="46224" y2="64175"/>
                        <a14:backgroundMark x1="46224" y1="64175" x2="42900" y2="66237"/>
                        <a14:backgroundMark x1="30211" y1="55928" x2="36556" y2="73711"/>
                        <a14:backgroundMark x1="14502" y1="57474" x2="14502" y2="57474"/>
                        <a14:backgroundMark x1="14199" y1="56701" x2="14199" y2="56701"/>
                        <a14:backgroundMark x1="13897" y1="56186" x2="16616" y2="57474"/>
                        <a14:backgroundMark x1="2719" y1="91237" x2="2719" y2="77835"/>
                        <a14:backgroundMark x1="3338" y1="72193" x2="3625" y2="69588"/>
                        <a14:backgroundMark x1="2719" y1="77835" x2="2817" y2="76939"/>
                        <a14:backgroundMark x1="1951" y1="72324" x2="2719" y2="68557"/>
                        <a14:backgroundMark x1="3323" y1="70103" x2="2719" y2="65464"/>
                        <a14:backgroundMark x1="2719" y1="65464" x2="2115" y2="64433"/>
                        <a14:backgroundMark x1="3625" y1="66753" x2="13595" y2="73711"/>
                        <a14:backgroundMark x1="6344" y1="69588" x2="3323" y2="65722"/>
                        <a14:backgroundMark x1="2115" y1="64433" x2="4230" y2="65464"/>
                        <a14:backgroundMark x1="3430" y1="76881" x2="3625" y2="77835"/>
                        <a14:backgroundMark x1="2417" y1="71907" x2="2492" y2="72273"/>
                        <a14:backgroundMark x1="7855" y1="74227" x2="13293" y2="94330"/>
                        <a14:backgroundMark x1="9970" y1="94588" x2="20544" y2="95361"/>
                        <a14:backgroundMark x1="12689" y1="76546" x2="20846" y2="93814"/>
                        <a14:backgroundMark x1="13293" y1="73454" x2="14199" y2="78093"/>
                        <a14:backgroundMark x1="44713" y1="95361" x2="41994" y2="95876"/>
                        <a14:backgroundMark x1="41994" y1="95876" x2="37462" y2="96649"/>
                        <a14:backgroundMark x1="88520" y1="55670" x2="92145" y2="60825"/>
                        <a14:backgroundMark x1="94864" y1="69588" x2="97885" y2="76289"/>
                        <a14:backgroundMark x1="97885" y1="91753" x2="97885" y2="91753"/>
                        <a14:backgroundMark x1="97885" y1="95619" x2="97885" y2="95619"/>
                        <a14:backgroundMark x1="97583" y1="98196" x2="97583" y2="98196"/>
                        <a14:backgroundMark x1="93958" y1="69845" x2="90030" y2="64433"/>
                        <a14:backgroundMark x1="90030" y1="64433" x2="80363" y2="61856"/>
                        <a14:backgroundMark x1="73112" y1="61598" x2="87311" y2="62113"/>
                        <a14:backgroundMark x1="72810" y1="61082" x2="72810" y2="61082"/>
                        <a14:backgroundMark x1="93051" y1="53351" x2="97663" y2="45876"/>
                        <a14:backgroundMark x1="87613" y1="53093" x2="89124" y2="51289"/>
                        <a14:backgroundMark x1="88822" y1="51546" x2="88822" y2="50000"/>
                        <a14:backgroundMark x1="87311" y1="53093" x2="88218" y2="51546"/>
                        <a14:backgroundMark x1="88218" y1="51289" x2="89124" y2="48711"/>
                        <a14:backgroundMark x1="97583" y1="32216" x2="97583" y2="35052"/>
                        <a14:backgroundMark x1="90332" y1="6701" x2="84592" y2="3866"/>
                        <a14:backgroundMark x1="84592" y1="3866" x2="81571" y2="1804"/>
                        <a14:backgroundMark x1="85196" y1="2320" x2="95468" y2="9536"/>
                        <a14:backgroundMark x1="94562" y1="2577" x2="97281" y2="2062"/>
                        <a14:backgroundMark x1="97885" y1="15979" x2="98187" y2="19072"/>
                        <a14:backgroundMark x1="98187" y1="19072" x2="98489" y2="21392"/>
                        <a14:backgroundMark x1="98489" y1="21392" x2="98489" y2="24485"/>
                        <a14:backgroundMark x1="97583" y1="30928" x2="97998" y2="28093"/>
                        <a14:backgroundMark x1="2417" y1="73969" x2="3323" y2="78351"/>
                        <a14:backgroundMark x1="2115" y1="73969" x2="2115" y2="71649"/>
                        <a14:backgroundMark x1="2417" y1="58763" x2="2417" y2="59278"/>
                        <a14:backgroundMark x1="2417" y1="57474" x2="1813" y2="59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6096" y="1679980"/>
            <a:ext cx="1070809" cy="1255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53D0F-21CE-466F-82CA-FB63CDB6D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6889" y="2851484"/>
            <a:ext cx="1071433" cy="1720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7DE21-8234-473A-84AE-CC6CA61AE4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89" b="96698" l="2679" r="93750">
                        <a14:foregroundMark x1="51786" y1="44811" x2="51786" y2="6132"/>
                        <a14:foregroundMark x1="16964" y1="37736" x2="5357" y2="37264"/>
                        <a14:foregroundMark x1="68750" y1="41038" x2="91071" y2="39623"/>
                        <a14:foregroundMark x1="58929" y1="50943" x2="39286" y2="72170"/>
                        <a14:foregroundMark x1="39286" y1="72170" x2="38393" y2="69340"/>
                        <a14:foregroundMark x1="55357" y1="53774" x2="36607" y2="66981"/>
                        <a14:foregroundMark x1="36607" y1="79245" x2="33036" y2="95755"/>
                        <a14:foregroundMark x1="4464" y1="37264" x2="3571" y2="39623"/>
                        <a14:foregroundMark x1="91964" y1="36321" x2="91964" y2="37736"/>
                        <a14:foregroundMark x1="93750" y1="36792" x2="93750" y2="38679"/>
                        <a14:foregroundMark x1="73214" y1="55660" x2="78571" y2="61792"/>
                        <a14:foregroundMark x1="78571" y1="58491" x2="80357" y2="66981"/>
                        <a14:foregroundMark x1="80357" y1="70283" x2="80357" y2="76887"/>
                        <a14:foregroundMark x1="18750" y1="55189" x2="18750" y2="64623"/>
                        <a14:foregroundMark x1="17857" y1="63208" x2="17857" y2="72642"/>
                        <a14:foregroundMark x1="26786" y1="96698" x2="33929" y2="96698"/>
                        <a14:foregroundMark x1="59821" y1="96226" x2="66071" y2="96226"/>
                        <a14:foregroundMark x1="69643" y1="96226" x2="65179" y2="96698"/>
                      </a14:backgroundRemoval>
                    </a14:imgEffect>
                  </a14:imgLayer>
                </a14:imgProps>
              </a:ext>
            </a:extLst>
          </a:blip>
          <a:srcRect l="1728"/>
          <a:stretch/>
        </p:blipFill>
        <p:spPr>
          <a:xfrm>
            <a:off x="9179739" y="4216399"/>
            <a:ext cx="827861" cy="15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gerogle.jp/files/product/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/>
          <a:stretch/>
        </p:blipFill>
        <p:spPr bwMode="auto">
          <a:xfrm>
            <a:off x="1535062" y="857250"/>
            <a:ext cx="4732043" cy="41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76" y="2838861"/>
            <a:ext cx="1442817" cy="2162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75" y="857249"/>
            <a:ext cx="1831368" cy="1981612"/>
          </a:xfrm>
          <a:prstGeom prst="rect">
            <a:avLst/>
          </a:prstGeom>
        </p:spPr>
      </p:pic>
      <p:pic>
        <p:nvPicPr>
          <p:cNvPr id="5126" name="Picture 6" descr="http://blog-imgs-53.fc2.com/x/x/x/xxxkaigaixxx/00012604_01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/>
          <a:stretch/>
        </p:blipFill>
        <p:spPr bwMode="auto">
          <a:xfrm>
            <a:off x="9063711" y="2821449"/>
            <a:ext cx="1611508" cy="21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93" y="2838861"/>
            <a:ext cx="1845003" cy="2162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43" y="857249"/>
            <a:ext cx="3014276" cy="19816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1F2339-D134-473B-B4E5-B961499A8EE9}"/>
              </a:ext>
            </a:extLst>
          </p:cNvPr>
          <p:cNvGrpSpPr/>
          <p:nvPr/>
        </p:nvGrpSpPr>
        <p:grpSpPr>
          <a:xfrm>
            <a:off x="190500" y="749301"/>
            <a:ext cx="10858499" cy="4953000"/>
            <a:chOff x="-10239372" y="958940"/>
            <a:chExt cx="10290989" cy="43932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0E9F84-4DEB-4314-BD12-D78D0A525110}"/>
                </a:ext>
              </a:extLst>
            </p:cNvPr>
            <p:cNvGrpSpPr/>
            <p:nvPr/>
          </p:nvGrpSpPr>
          <p:grpSpPr>
            <a:xfrm>
              <a:off x="-10239372" y="958940"/>
              <a:ext cx="10290989" cy="4393273"/>
              <a:chOff x="-10626490" y="867499"/>
              <a:chExt cx="10290989" cy="43932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4B5648-FEF1-4CD1-B06C-837AEC0D9637}"/>
                  </a:ext>
                </a:extLst>
              </p:cNvPr>
              <p:cNvSpPr/>
              <p:nvPr/>
            </p:nvSpPr>
            <p:spPr>
              <a:xfrm>
                <a:off x="-10626490" y="867499"/>
                <a:ext cx="10194700" cy="4393273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C5226A3-6ED4-4A03-9C05-637C1237F597}"/>
                  </a:ext>
                </a:extLst>
              </p:cNvPr>
              <p:cNvGrpSpPr/>
              <p:nvPr/>
            </p:nvGrpSpPr>
            <p:grpSpPr>
              <a:xfrm>
                <a:off x="-9843890" y="1123447"/>
                <a:ext cx="7212913" cy="3926198"/>
                <a:chOff x="13329683" y="1280203"/>
                <a:chExt cx="7212913" cy="392619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800756C-BBD6-4C57-A644-77951C3F2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29"/>
                <a:stretch/>
              </p:blipFill>
              <p:spPr>
                <a:xfrm>
                  <a:off x="18401942" y="1281276"/>
                  <a:ext cx="2140654" cy="214772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0ECC52EB-F7B1-44A1-ADE2-5E21D5DE3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29683" y="2694136"/>
                  <a:ext cx="3021181" cy="2512265"/>
                </a:xfrm>
                <a:prstGeom prst="rect">
                  <a:avLst/>
                </a:prstGeom>
              </p:spPr>
            </p:pic>
            <p:pic>
              <p:nvPicPr>
                <p:cNvPr id="26" name="Content Placeholder 4">
                  <a:extLst>
                    <a:ext uri="{FF2B5EF4-FFF2-40B4-BE49-F238E27FC236}">
                      <a16:creationId xmlns:a16="http://schemas.microsoft.com/office/drawing/2014/main" id="{4F5A9BDC-98ED-4BDE-A7CF-B13E0B82D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335784" y="1280203"/>
                  <a:ext cx="3266401" cy="1516746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4FBEF1A-EEBF-45A0-9306-C9851BB0F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1" r="1062"/>
                <a:stretch/>
              </p:blipFill>
              <p:spPr>
                <a:xfrm>
                  <a:off x="16348873" y="1280203"/>
                  <a:ext cx="2064915" cy="2279510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AA9C0964-571F-4048-93AB-37A1016EB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348712" y="3396344"/>
                  <a:ext cx="1808539" cy="1808539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C194AD-9538-426C-93BD-6E03DA847FAB}"/>
                  </a:ext>
                </a:extLst>
              </p:cNvPr>
              <p:cNvSpPr txBox="1"/>
              <p:nvPr/>
            </p:nvSpPr>
            <p:spPr>
              <a:xfrm>
                <a:off x="-2397436" y="2344554"/>
                <a:ext cx="2061935" cy="1173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A sampling of omiyage you could bring from the Pacific Northwest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6A2A5C-15FD-4DF6-A863-BD777BA59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117"/>
            <a:stretch/>
          </p:blipFill>
          <p:spPr>
            <a:xfrm>
              <a:off x="-4643069" y="3342198"/>
              <a:ext cx="2405769" cy="1806024"/>
            </a:xfrm>
            <a:prstGeom prst="rect">
              <a:avLst/>
            </a:prstGeom>
          </p:spPr>
        </p:pic>
      </p:grp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400" b="0" dirty="0">
                <a:solidFill>
                  <a:srgbClr val="548235"/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8D187-947D-4310-ADBD-25417FA7DEEA}"/>
              </a:ext>
            </a:extLst>
          </p:cNvPr>
          <p:cNvGrpSpPr/>
          <p:nvPr/>
        </p:nvGrpSpPr>
        <p:grpSpPr>
          <a:xfrm>
            <a:off x="1524000" y="0"/>
            <a:ext cx="6705599" cy="1017722"/>
            <a:chOff x="1524000" y="0"/>
            <a:chExt cx="6705599" cy="1017722"/>
          </a:xfrm>
        </p:grpSpPr>
        <p:sp>
          <p:nvSpPr>
            <p:cNvPr id="4" name="Rectangle 3"/>
            <p:cNvSpPr/>
            <p:nvPr/>
          </p:nvSpPr>
          <p:spPr>
            <a:xfrm>
              <a:off x="1524000" y="0"/>
              <a:ext cx="6705599" cy="1017722"/>
            </a:xfrm>
            <a:prstGeom prst="rect">
              <a:avLst/>
            </a:prstGeom>
            <a:solidFill>
              <a:srgbClr val="6666F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958EF9-7255-4EBD-83EA-883BF0A3732B}"/>
                </a:ext>
              </a:extLst>
            </p:cNvPr>
            <p:cNvGrpSpPr/>
            <p:nvPr/>
          </p:nvGrpSpPr>
          <p:grpSpPr>
            <a:xfrm>
              <a:off x="1640681" y="76659"/>
              <a:ext cx="6291702" cy="900846"/>
              <a:chOff x="1640681" y="76659"/>
              <a:chExt cx="6291702" cy="900846"/>
            </a:xfrm>
          </p:grpSpPr>
          <p:sp>
            <p:nvSpPr>
              <p:cNvPr id="3" name="AutoShape 2" descr="Image result for おみやげ"/>
              <p:cNvSpPr>
                <a:spLocks noChangeAspect="1" noChangeArrowheads="1"/>
              </p:cNvSpPr>
              <p:nvPr/>
            </p:nvSpPr>
            <p:spPr bwMode="auto">
              <a:xfrm>
                <a:off x="1640681" y="748904"/>
                <a:ext cx="228600" cy="228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5610914" y="76659"/>
                <a:ext cx="2321469" cy="854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9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HRISTY" panose="02000000000000000000" pitchFamily="2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おみやげ</a:t>
                </a:r>
                <a:endParaRPr lang="en-US" sz="49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 CHRISTY" panose="02000000000000000000" pitchFamily="2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04619" y="272868"/>
                <a:ext cx="325189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800" b="1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カスタムポイント</a:t>
                </a:r>
                <a:r>
                  <a:rPr lang="ja-JP" altLang="en-US" sz="2400" b="1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　</a:t>
                </a:r>
                <a:endParaRPr lang="en-US" sz="2400" b="1" i="1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D6B864-B3E7-4D64-AEAD-8FDAFA482720}"/>
              </a:ext>
            </a:extLst>
          </p:cNvPr>
          <p:cNvSpPr txBox="1"/>
          <p:nvPr/>
        </p:nvSpPr>
        <p:spPr>
          <a:xfrm>
            <a:off x="165100" y="5570811"/>
            <a:ext cx="2362199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Say to Your Teacher as You Present Your Gift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AFDA8D33-903B-44EF-8D4F-51B72E20BFC3}"/>
              </a:ext>
            </a:extLst>
          </p:cNvPr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Char char="–"/>
              <a:defRPr kumimoji="1" sz="21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1" sz="18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Char char="–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D0A993-1C9B-47CE-B4A3-8BA27A393532}"/>
              </a:ext>
            </a:extLst>
          </p:cNvPr>
          <p:cNvSpPr txBox="1"/>
          <p:nvPr/>
        </p:nvSpPr>
        <p:spPr>
          <a:xfrm>
            <a:off x="3467288" y="5715714"/>
            <a:ext cx="6477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“おみやげです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。</a:t>
            </a:r>
            <a:r>
              <a:rPr kumimoji="0" lang="ja-JP" alt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どうぞ”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27C7E02-9975-44F8-892F-6410AA5D0759}"/>
              </a:ext>
            </a:extLst>
          </p:cNvPr>
          <p:cNvSpPr/>
          <p:nvPr/>
        </p:nvSpPr>
        <p:spPr>
          <a:xfrm>
            <a:off x="2680964" y="5782998"/>
            <a:ext cx="1101327" cy="491571"/>
          </a:xfrm>
          <a:prstGeom prst="rightArrow">
            <a:avLst/>
          </a:prstGeom>
          <a:solidFill>
            <a:schemeClr val="accent4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D7DB59-1698-4C10-8622-4BE767187541}"/>
              </a:ext>
            </a:extLst>
          </p:cNvPr>
          <p:cNvGrpSpPr/>
          <p:nvPr/>
        </p:nvGrpSpPr>
        <p:grpSpPr>
          <a:xfrm>
            <a:off x="9198311" y="4340740"/>
            <a:ext cx="2781855" cy="2117357"/>
            <a:chOff x="9198311" y="4340740"/>
            <a:chExt cx="2781855" cy="211735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1DB0EC-6ED6-4F9C-BB84-2AA45DC81677}"/>
                </a:ext>
              </a:extLst>
            </p:cNvPr>
            <p:cNvSpPr txBox="1"/>
            <p:nvPr/>
          </p:nvSpPr>
          <p:spPr>
            <a:xfrm>
              <a:off x="9198311" y="5750211"/>
              <a:ext cx="27818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Always Present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 with Both Hands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75D708-8B3B-4AA8-B02A-CA5F8859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82655" y="4340740"/>
              <a:ext cx="1821758" cy="13663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227862-2BB2-4046-A097-105BC418F208}"/>
              </a:ext>
            </a:extLst>
          </p:cNvPr>
          <p:cNvSpPr txBox="1"/>
          <p:nvPr/>
        </p:nvSpPr>
        <p:spPr>
          <a:xfrm>
            <a:off x="4659086" y="116114"/>
            <a:ext cx="14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６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932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04.mightyleaf.com/resources/mightyleaf/images/products/processed/84023.a.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3353" y="4525330"/>
            <a:ext cx="2095193" cy="2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FCF338-9F16-41B6-BDDB-23F7281BD79D}"/>
              </a:ext>
            </a:extLst>
          </p:cNvPr>
          <p:cNvGrpSpPr/>
          <p:nvPr/>
        </p:nvGrpSpPr>
        <p:grpSpPr>
          <a:xfrm>
            <a:off x="1196024" y="2005436"/>
            <a:ext cx="9862750" cy="2534690"/>
            <a:chOff x="1528538" y="842489"/>
            <a:chExt cx="9718868" cy="2478416"/>
          </a:xfrm>
        </p:grpSpPr>
        <p:pic>
          <p:nvPicPr>
            <p:cNvPr id="6146" name="Picture 2" descr="http://overtheteacups.com/wp-content/uploads/2011/06/Green_Te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538" y="842491"/>
              <a:ext cx="3035819" cy="247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ww.motherearthliving.com/%7E/media/Images/MEL/Editorial/Blogs/Natural%20Health/Drink%20Green%20Tea%20for%20a%20Cleaner%20Mouth%20and%20Better%20Breath/green-tea-po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"/>
            <a:stretch/>
          </p:blipFill>
          <p:spPr bwMode="auto">
            <a:xfrm>
              <a:off x="7706426" y="842501"/>
              <a:ext cx="3540980" cy="247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7149"/>
            <a:stretch/>
          </p:blipFill>
          <p:spPr>
            <a:xfrm>
              <a:off x="4557404" y="842489"/>
              <a:ext cx="3155652" cy="2478404"/>
            </a:xfrm>
            <a:prstGeom prst="rect">
              <a:avLst/>
            </a:prstGeom>
          </p:spPr>
        </p:pic>
      </p:grpSp>
      <p:pic>
        <p:nvPicPr>
          <p:cNvPr id="2052" name="Picture 4" descr="http://www.lotusteahouse.com/images/JG-SAMPL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81" y="4674719"/>
            <a:ext cx="1914801" cy="186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59196" y="5120027"/>
            <a:ext cx="302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Before Drinking: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いただきます</a:t>
            </a:r>
            <a:endParaRPr kumimoji="0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7091" y="1257442"/>
            <a:ext cx="58547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 of Green Tea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8432" y="5094627"/>
            <a:ext cx="392621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After Drinking: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ごちそうさま でした</a:t>
            </a:r>
            <a:endParaRPr kumimoji="0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CFF003-81A0-4BB1-9269-F69E2C4B6880}"/>
              </a:ext>
            </a:extLst>
          </p:cNvPr>
          <p:cNvGrpSpPr/>
          <p:nvPr/>
        </p:nvGrpSpPr>
        <p:grpSpPr>
          <a:xfrm>
            <a:off x="1209568" y="144852"/>
            <a:ext cx="9657196" cy="1087049"/>
            <a:chOff x="1574308" y="207653"/>
            <a:chExt cx="9657196" cy="10016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C0F0338-D623-4969-AFBB-E085BD797131}"/>
                </a:ext>
              </a:extLst>
            </p:cNvPr>
            <p:cNvGrpSpPr/>
            <p:nvPr/>
          </p:nvGrpSpPr>
          <p:grpSpPr>
            <a:xfrm>
              <a:off x="1574308" y="207653"/>
              <a:ext cx="9657196" cy="1001642"/>
              <a:chOff x="1495611" y="206614"/>
              <a:chExt cx="9657196" cy="100164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33EAA58-6266-445A-A9E8-5339D924B6D5}"/>
                  </a:ext>
                </a:extLst>
              </p:cNvPr>
              <p:cNvSpPr/>
              <p:nvPr/>
            </p:nvSpPr>
            <p:spPr>
              <a:xfrm>
                <a:off x="1524001" y="206614"/>
                <a:ext cx="9628806" cy="924210"/>
              </a:xfrm>
              <a:prstGeom prst="rect">
                <a:avLst/>
              </a:prstGeom>
              <a:solidFill>
                <a:srgbClr val="33CC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B9CFF2-A6E4-49D5-BA5B-779DDB196DAB}"/>
                  </a:ext>
                </a:extLst>
              </p:cNvPr>
              <p:cNvSpPr/>
              <p:nvPr/>
            </p:nvSpPr>
            <p:spPr>
              <a:xfrm>
                <a:off x="5356586" y="369071"/>
                <a:ext cx="548900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 CHRISTY" panose="02000000000000000000" pitchFamily="2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飲み物 </a:t>
                </a:r>
                <a:r>
                  <a:rPr kumimoji="0" lang="en-US" altLang="ja-JP" sz="4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 CHRISTY" panose="02000000000000000000" pitchFamily="2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Drinking Tea</a:t>
                </a:r>
                <a:r>
                  <a:rPr kumimoji="0" lang="ja-JP" altLang="en-US" sz="4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 CHRISTY" panose="02000000000000000000" pitchFamily="2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 </a:t>
                </a:r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 CHRISTY" panose="02000000000000000000" pitchFamily="2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355124-98EE-40A6-8640-D23186EA31EB}"/>
                  </a:ext>
                </a:extLst>
              </p:cNvPr>
              <p:cNvSpPr/>
              <p:nvPr/>
            </p:nvSpPr>
            <p:spPr>
              <a:xfrm>
                <a:off x="1495611" y="530650"/>
                <a:ext cx="3067009" cy="388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カスタムポイント　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878026-E22F-4174-A8D3-3755ABB5F59D}"/>
                  </a:ext>
                </a:extLst>
              </p:cNvPr>
              <p:cNvSpPr txBox="1"/>
              <p:nvPr/>
            </p:nvSpPr>
            <p:spPr>
              <a:xfrm>
                <a:off x="4163720" y="284926"/>
                <a:ext cx="10691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 </a:t>
                </a:r>
                <a:r>
                  <a:rPr kumimoji="0" lang="en-US" altLang="ja-JP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7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FD4788-F7E4-4623-A98E-CE53D6F508BB}"/>
                </a:ext>
              </a:extLst>
            </p:cNvPr>
            <p:cNvSpPr txBox="1"/>
            <p:nvPr/>
          </p:nvSpPr>
          <p:spPr>
            <a:xfrm>
              <a:off x="5468966" y="236831"/>
              <a:ext cx="2221260" cy="311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ja-JP" altLang="en-US" sz="1600" dirty="0">
                  <a:solidFill>
                    <a:prstClr val="black"/>
                  </a:solidFill>
                  <a:latin typeface="Calibri" panose="020F0502020204030204"/>
                </a:rPr>
                <a:t>の</a:t>
              </a: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　　もの</a:t>
              </a:r>
              <a:endPara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Picture 1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18" y="4814329"/>
            <a:ext cx="831459" cy="1139786"/>
          </a:xfrm>
          <a:prstGeom prst="rect">
            <a:avLst/>
          </a:prstGeom>
        </p:spPr>
      </p:pic>
      <p:pic>
        <p:nvPicPr>
          <p:cNvPr id="1108" name="Picture 1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256" y="2298648"/>
            <a:ext cx="1015317" cy="1154654"/>
          </a:xfrm>
          <a:prstGeom prst="rect">
            <a:avLst/>
          </a:prstGeom>
        </p:spPr>
      </p:pic>
      <p:sp>
        <p:nvSpPr>
          <p:cNvPr id="28" name="Rounded Rectangular Callout 7">
            <a:extLst>
              <a:ext uri="{FF2B5EF4-FFF2-40B4-BE49-F238E27FC236}">
                <a16:creationId xmlns:a16="http://schemas.microsoft.com/office/drawing/2014/main" id="{E6D5B4FF-582D-4170-893A-33F034306ADE}"/>
              </a:ext>
            </a:extLst>
          </p:cNvPr>
          <p:cNvSpPr/>
          <p:nvPr/>
        </p:nvSpPr>
        <p:spPr>
          <a:xfrm>
            <a:off x="1456548" y="4316988"/>
            <a:ext cx="4519978" cy="2050259"/>
          </a:xfrm>
          <a:prstGeom prst="wedgeRoundRectCallout">
            <a:avLst>
              <a:gd name="adj1" fmla="val -56611"/>
              <a:gd name="adj2" fmla="val -18873"/>
              <a:gd name="adj3" fmla="val 16667"/>
            </a:avLst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なに　　　</a:t>
            </a:r>
            <a:r>
              <a:rPr kumimoji="0" lang="en-US" altLang="ja-JP" sz="1600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</a:t>
            </a:r>
            <a:r>
              <a:rPr kumimoji="0" lang="ja-JP" altLang="en-US" sz="160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ぶ  かつ            はい</a:t>
            </a:r>
            <a:endParaRPr kumimoji="0" lang="en-US" altLang="ja-JP" sz="160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何か     部活   に入って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いますか。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317A8-FC63-4A4F-B7AB-8C1894E1C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" y="2333701"/>
            <a:ext cx="1032874" cy="12510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21B47B-50AC-463E-8F9A-BAABD9DD2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" y="4689472"/>
            <a:ext cx="985834" cy="12510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4040" y="104811"/>
            <a:ext cx="91440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Conversation –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会話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かいわ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026252" y="1993351"/>
            <a:ext cx="4631788" cy="2050260"/>
          </a:xfrm>
          <a:prstGeom prst="wedgeRoundRectCallout">
            <a:avLst>
              <a:gd name="adj1" fmla="val 56579"/>
              <a:gd name="adj2" fmla="val -24987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566671" y="1993352"/>
            <a:ext cx="4253204" cy="2050260"/>
          </a:xfrm>
          <a:prstGeom prst="wedgeRoundRectCallout">
            <a:avLst>
              <a:gd name="adj1" fmla="val -60667"/>
              <a:gd name="adj2" fmla="val -16041"/>
              <a:gd name="adj3" fmla="val 16667"/>
            </a:avLst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					</a:t>
            </a:r>
            <a:r>
              <a:rPr kumimoji="0" lang="ja-JP" altLang="en-US" sz="160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en-US" altLang="ja-JP" sz="160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</a:t>
            </a:r>
            <a:r>
              <a:rPr kumimoji="0" lang="ja-JP" altLang="en-US" sz="160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なん</a:t>
            </a:r>
            <a:r>
              <a:rPr kumimoji="0" lang="ja-JP" altLang="en-US" sz="160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ねんせい</a:t>
            </a:r>
            <a:endParaRPr kumimoji="0" lang="en-US" altLang="ja-JP" sz="1600" i="0" u="none" strike="noStrike" kern="1200" cap="none" spc="0" normalizeH="0" baseline="0" noProof="0" dirty="0">
              <a:ln w="0"/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ln w="0"/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游ゴシック" panose="020B0400000000000000" pitchFamily="34" charset="-128"/>
              </a:rPr>
              <a:t>						</a:t>
            </a: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何年生   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ですか。</a:t>
            </a:r>
            <a:r>
              <a:rPr kumimoji="0" lang="en-US" altLang="ja-JP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CAE8E8-B4C1-4F70-8176-3C9A207D7D24}"/>
              </a:ext>
            </a:extLst>
          </p:cNvPr>
          <p:cNvGrpSpPr/>
          <p:nvPr/>
        </p:nvGrpSpPr>
        <p:grpSpPr>
          <a:xfrm>
            <a:off x="3790956" y="282171"/>
            <a:ext cx="4431798" cy="2254610"/>
            <a:chOff x="-5203825" y="1894402"/>
            <a:chExt cx="4431798" cy="2254610"/>
          </a:xfrm>
        </p:grpSpPr>
        <p:sp>
          <p:nvSpPr>
            <p:cNvPr id="25" name="Flowchart: Punched Tape 24">
              <a:extLst>
                <a:ext uri="{FF2B5EF4-FFF2-40B4-BE49-F238E27FC236}">
                  <a16:creationId xmlns:a16="http://schemas.microsoft.com/office/drawing/2014/main" id="{AE1A7A42-55FB-4C4E-BD57-178234BB9AA6}"/>
                </a:ext>
              </a:extLst>
            </p:cNvPr>
            <p:cNvSpPr/>
            <p:nvPr/>
          </p:nvSpPr>
          <p:spPr>
            <a:xfrm>
              <a:off x="-4779691" y="2269713"/>
              <a:ext cx="3738803" cy="1157103"/>
            </a:xfrm>
            <a:prstGeom prst="flowChartPunchedTape">
              <a:avLst/>
            </a:prstGeom>
            <a:solidFill>
              <a:srgbClr val="99B4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B51463-D333-423D-BB69-ADFCB3F62757}"/>
                </a:ext>
              </a:extLst>
            </p:cNvPr>
            <p:cNvSpPr txBox="1"/>
            <p:nvPr/>
          </p:nvSpPr>
          <p:spPr>
            <a:xfrm>
              <a:off x="-5203825" y="1894402"/>
              <a:ext cx="2726820" cy="115111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401448"/>
                </a:avLst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Teacher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E12F1-7DAF-4B11-9C91-760EAE91C767}"/>
                </a:ext>
              </a:extLst>
            </p:cNvPr>
            <p:cNvSpPr txBox="1"/>
            <p:nvPr/>
          </p:nvSpPr>
          <p:spPr>
            <a:xfrm>
              <a:off x="-3116689" y="3109687"/>
              <a:ext cx="2344662" cy="10393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102464"/>
                </a:avLst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Asks  You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ounded Rectangular Callout 6">
            <a:extLst>
              <a:ext uri="{FF2B5EF4-FFF2-40B4-BE49-F238E27FC236}">
                <a16:creationId xmlns:a16="http://schemas.microsoft.com/office/drawing/2014/main" id="{4E300CE2-941F-40A4-9047-C06BE1924E65}"/>
              </a:ext>
            </a:extLst>
          </p:cNvPr>
          <p:cNvSpPr/>
          <p:nvPr/>
        </p:nvSpPr>
        <p:spPr>
          <a:xfrm>
            <a:off x="6215476" y="4316989"/>
            <a:ext cx="4611665" cy="2028178"/>
          </a:xfrm>
          <a:prstGeom prst="wedgeRoundRectCallout">
            <a:avLst>
              <a:gd name="adj1" fmla="val 57490"/>
              <a:gd name="adj2" fmla="val -1263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055464-56A6-47DE-A04C-10520D0AB629}"/>
              </a:ext>
            </a:extLst>
          </p:cNvPr>
          <p:cNvSpPr txBox="1"/>
          <p:nvPr/>
        </p:nvSpPr>
        <p:spPr>
          <a:xfrm>
            <a:off x="6162319" y="2037195"/>
            <a:ext cx="407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ちゅうが</a:t>
            </a:r>
            <a:r>
              <a:rPr kumimoji="0" lang="ja-JP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く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rgbClr val="FB1A32"/>
                </a:solidFill>
                <a:latin typeface="Calibri" panose="020F0502020204030204"/>
                <a:ea typeface="游ゴシック" panose="020B0400000000000000" pitchFamily="34" charset="-128"/>
              </a:rPr>
              <a:t>　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中学   ３  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年生   です。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4" name="Picture 1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419" y="4732942"/>
            <a:ext cx="733532" cy="9919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3833AF-85C9-4314-9437-9F3D3134A6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27"/>
          <a:stretch/>
        </p:blipFill>
        <p:spPr>
          <a:xfrm>
            <a:off x="3359525" y="5286381"/>
            <a:ext cx="952314" cy="9518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999DDD-61D6-4CE5-B5C3-DD7C165ED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5884" l="1114" r="97105">
                        <a14:foregroundMark x1="41871" y1="51090" x2="13586" y2="18402"/>
                        <a14:foregroundMark x1="65479" y1="38499" x2="64143" y2="2663"/>
                        <a14:foregroundMark x1="65033" y1="21065" x2="17372" y2="22518"/>
                        <a14:foregroundMark x1="20045" y1="19855" x2="26503" y2="12349"/>
                        <a14:foregroundMark x1="26503" y1="12349" x2="26503" y2="12349"/>
                        <a14:foregroundMark x1="26503" y1="12349" x2="41203" y2="14528"/>
                        <a14:foregroundMark x1="7127" y1="22760" x2="5345" y2="47942"/>
                        <a14:foregroundMark x1="14477" y1="42373" x2="18931" y2="90799"/>
                        <a14:foregroundMark x1="54566" y1="68765" x2="1559" y2="74818"/>
                        <a14:foregroundMark x1="12918" y1="49879" x2="6459" y2="73608"/>
                        <a14:foregroundMark x1="6459" y1="73608" x2="6459" y2="78935"/>
                        <a14:foregroundMark x1="10913" y1="53753" x2="4677" y2="75061"/>
                        <a14:foregroundMark x1="15813" y1="48910" x2="38307" y2="53753"/>
                        <a14:foregroundMark x1="38307" y1="53753" x2="40312" y2="62954"/>
                        <a14:foregroundMark x1="48775" y1="67070" x2="37194" y2="93705"/>
                        <a14:foregroundMark x1="28285" y1="95884" x2="28285" y2="95884"/>
                        <a14:foregroundMark x1="89978" y1="25182" x2="95768" y2="51816"/>
                        <a14:foregroundMark x1="71047" y1="24939" x2="97327" y2="34140"/>
                        <a14:foregroundMark x1="97327" y1="34140" x2="97105" y2="34625"/>
                        <a14:foregroundMark x1="32739" y1="60048" x2="22717" y2="91041"/>
                        <a14:foregroundMark x1="40312" y1="49879" x2="20267" y2="68039"/>
                        <a14:foregroundMark x1="20267" y1="68039" x2="16704" y2="73850"/>
                        <a14:foregroundMark x1="16927" y1="19855" x2="10913" y2="23002"/>
                        <a14:foregroundMark x1="4677" y1="76513" x2="23608" y2="90073"/>
                        <a14:foregroundMark x1="23608" y1="90073" x2="28285" y2="82809"/>
                        <a14:foregroundMark x1="6236" y1="79903" x2="25835" y2="93220"/>
                        <a14:foregroundMark x1="25835" y1="93220" x2="28285" y2="92252"/>
                        <a14:foregroundMark x1="6682" y1="76755" x2="18931" y2="91041"/>
                        <a14:foregroundMark x1="7127" y1="82567" x2="20713" y2="94915"/>
                        <a14:foregroundMark x1="20935" y1="68281" x2="14031" y2="68039"/>
                        <a14:foregroundMark x1="15813" y1="13801" x2="25167" y2="12591"/>
                        <a14:foregroundMark x1="18931" y1="12591" x2="35635" y2="12349"/>
                        <a14:foregroundMark x1="21381" y1="11380" x2="34076" y2="10896"/>
                        <a14:foregroundMark x1="11136" y1="51090" x2="4677" y2="74092"/>
                        <a14:foregroundMark x1="4677" y1="74092" x2="4900" y2="85714"/>
                        <a14:foregroundMark x1="56793" y1="1695" x2="65256" y2="1453"/>
                        <a14:foregroundMark x1="55679" y1="1695" x2="61470" y2="969"/>
                        <a14:backgroundMark x1="0" y1="484" x2="27394" y2="969"/>
                        <a14:backgroundMark x1="27394" y1="969" x2="51002" y2="242"/>
                        <a14:backgroundMark x1="70601" y1="242" x2="99777" y2="1453"/>
                        <a14:backgroundMark x1="99555" y1="1937" x2="99777" y2="26150"/>
                      </a14:backgroundRemoval>
                    </a14:imgEffect>
                  </a14:imgLayer>
                </a14:imgProps>
              </a:ext>
            </a:extLst>
          </a:blip>
          <a:srcRect t="158" r="501"/>
          <a:stretch/>
        </p:blipFill>
        <p:spPr>
          <a:xfrm rot="1098382">
            <a:off x="4363354" y="5542694"/>
            <a:ext cx="774047" cy="7144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F44A60-AFD4-4251-BD93-6D32D669B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8" b="90154" l="2637" r="98986">
                        <a14:foregroundMark x1="6491" y1="22769" x2="56998" y2="25846"/>
                        <a14:foregroundMark x1="2637" y1="8000" x2="2637" y2="14462"/>
                        <a14:foregroundMark x1="37120" y1="65846" x2="81947" y2="57231"/>
                        <a14:foregroundMark x1="49087" y1="85231" x2="84584" y2="78154"/>
                        <a14:foregroundMark x1="84584" y1="78154" x2="92698" y2="78154"/>
                        <a14:foregroundMark x1="90061" y1="81538" x2="97972" y2="82462"/>
                        <a14:foregroundMark x1="95538" y1="86154" x2="98986" y2="90154"/>
                        <a14:foregroundMark x1="66531" y1="64308" x2="79513" y2="64923"/>
                        <a14:foregroundMark x1="39351" y1="11385" x2="40771" y2="5538"/>
                      </a14:backgroundRemoval>
                    </a14:imgEffect>
                  </a14:imgLayer>
                </a14:imgProps>
              </a:ext>
            </a:extLst>
          </a:blip>
          <a:srcRect r="19990" b="67916"/>
          <a:stretch/>
        </p:blipFill>
        <p:spPr>
          <a:xfrm>
            <a:off x="6202415" y="2850878"/>
            <a:ext cx="1887053" cy="4988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4019ED-EB51-42E7-AFC3-C5F749054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8" b="90154" l="2637" r="98986">
                        <a14:foregroundMark x1="6491" y1="22769" x2="56998" y2="25846"/>
                        <a14:foregroundMark x1="2637" y1="8000" x2="2637" y2="14462"/>
                        <a14:foregroundMark x1="37120" y1="65846" x2="81947" y2="57231"/>
                        <a14:foregroundMark x1="49087" y1="85231" x2="84584" y2="78154"/>
                        <a14:foregroundMark x1="84584" y1="78154" x2="92698" y2="78154"/>
                        <a14:foregroundMark x1="90061" y1="81538" x2="97972" y2="82462"/>
                        <a14:foregroundMark x1="95538" y1="86154" x2="98986" y2="90154"/>
                        <a14:foregroundMark x1="66531" y1="64308" x2="79513" y2="64923"/>
                        <a14:foregroundMark x1="39351" y1="11385" x2="40771" y2="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7891" y="2243316"/>
            <a:ext cx="2358505" cy="15547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2A54E5-0410-4E30-B780-E4B2827C94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8" b="90154" l="2637" r="98986">
                        <a14:foregroundMark x1="6491" y1="22769" x2="56998" y2="25846"/>
                        <a14:foregroundMark x1="2637" y1="8000" x2="2637" y2="14462"/>
                        <a14:foregroundMark x1="37120" y1="65846" x2="81947" y2="57231"/>
                        <a14:foregroundMark x1="49087" y1="85231" x2="84584" y2="78154"/>
                        <a14:foregroundMark x1="84584" y1="78154" x2="92698" y2="78154"/>
                        <a14:foregroundMark x1="90061" y1="81538" x2="97972" y2="82462"/>
                        <a14:foregroundMark x1="95538" y1="86154" x2="98986" y2="90154"/>
                        <a14:foregroundMark x1="66531" y1="64308" x2="79513" y2="64923"/>
                        <a14:foregroundMark x1="39351" y1="11385" x2="40771" y2="5538"/>
                      </a14:backgroundRemoval>
                    </a14:imgEffect>
                  </a14:imgLayer>
                </a14:imgProps>
              </a:ext>
            </a:extLst>
          </a:blip>
          <a:srcRect l="39542" t="72066" r="-6111" b="4821"/>
          <a:stretch/>
        </p:blipFill>
        <p:spPr>
          <a:xfrm>
            <a:off x="9049330" y="3446758"/>
            <a:ext cx="1570040" cy="3593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649026-792B-4C9A-9E42-0F02D467D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8" b="90154" l="2637" r="98986">
                        <a14:foregroundMark x1="6491" y1="22769" x2="56998" y2="25846"/>
                        <a14:foregroundMark x1="2637" y1="8000" x2="2637" y2="14462"/>
                        <a14:foregroundMark x1="37120" y1="65846" x2="81947" y2="57231"/>
                        <a14:foregroundMark x1="49087" y1="85231" x2="84584" y2="78154"/>
                        <a14:foregroundMark x1="84584" y1="78154" x2="92698" y2="78154"/>
                        <a14:foregroundMark x1="90061" y1="81538" x2="97972" y2="82462"/>
                        <a14:foregroundMark x1="95538" y1="86154" x2="98986" y2="90154"/>
                        <a14:foregroundMark x1="66531" y1="64308" x2="79513" y2="64923"/>
                        <a14:foregroundMark x1="39351" y1="11385" x2="40771" y2="5538"/>
                      </a14:backgroundRemoval>
                    </a14:imgEffect>
                  </a14:imgLayer>
                </a14:imgProps>
              </a:ext>
            </a:extLst>
          </a:blip>
          <a:srcRect l="13299" t="32599" r="9128" b="50064"/>
          <a:stretch/>
        </p:blipFill>
        <p:spPr>
          <a:xfrm>
            <a:off x="6610520" y="3497388"/>
            <a:ext cx="1829562" cy="2695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25C24A-91CE-40E9-8361-55AF21DCAA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8" b="90154" l="2637" r="98986">
                        <a14:foregroundMark x1="6491" y1="22769" x2="56998" y2="25846"/>
                        <a14:foregroundMark x1="2637" y1="8000" x2="2637" y2="14462"/>
                        <a14:foregroundMark x1="37120" y1="65846" x2="81947" y2="57231"/>
                        <a14:foregroundMark x1="49087" y1="85231" x2="84584" y2="78154"/>
                        <a14:foregroundMark x1="84584" y1="78154" x2="92698" y2="78154"/>
                        <a14:foregroundMark x1="90061" y1="81538" x2="97972" y2="82462"/>
                        <a14:foregroundMark x1="95538" y1="86154" x2="98986" y2="90154"/>
                        <a14:foregroundMark x1="66531" y1="64308" x2="79513" y2="64923"/>
                        <a14:foregroundMark x1="39351" y1="11385" x2="40771" y2="5538"/>
                      </a14:backgroundRemoval>
                    </a14:imgEffect>
                  </a14:imgLayer>
                </a14:imgProps>
              </a:ext>
            </a:extLst>
          </a:blip>
          <a:srcRect l="27045" t="49400" b="27486"/>
          <a:stretch/>
        </p:blipFill>
        <p:spPr>
          <a:xfrm>
            <a:off x="8572285" y="2933673"/>
            <a:ext cx="1720649" cy="35937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0FCC376-CF87-4E35-BED1-A54CAC397DD2}"/>
              </a:ext>
            </a:extLst>
          </p:cNvPr>
          <p:cNvSpPr txBox="1"/>
          <p:nvPr/>
        </p:nvSpPr>
        <p:spPr>
          <a:xfrm>
            <a:off x="6299560" y="2041058"/>
            <a:ext cx="1790654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こうこう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C4A5D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高校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7B3CF-A84B-44D9-A749-E55AFFC31A54}"/>
              </a:ext>
            </a:extLst>
          </p:cNvPr>
          <p:cNvSpPr txBox="1"/>
          <p:nvPr/>
        </p:nvSpPr>
        <p:spPr>
          <a:xfrm>
            <a:off x="6244069" y="4175408"/>
            <a:ext cx="4519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はい、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_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＿＿＿＿ 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に</a:t>
            </a: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入っています。</a:t>
            </a: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A71E08-27A4-47D6-9CD8-D5E03B5020CC}"/>
              </a:ext>
            </a:extLst>
          </p:cNvPr>
          <p:cNvSpPr txBox="1"/>
          <p:nvPr/>
        </p:nvSpPr>
        <p:spPr>
          <a:xfrm>
            <a:off x="7414441" y="2287495"/>
            <a:ext cx="34296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2</a:t>
            </a:r>
            <a:endParaRPr kumimoji="0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4A5D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43E1FB-EF15-4456-A85C-D3A06221D946}"/>
              </a:ext>
            </a:extLst>
          </p:cNvPr>
          <p:cNvSpPr txBox="1"/>
          <p:nvPr/>
        </p:nvSpPr>
        <p:spPr>
          <a:xfrm>
            <a:off x="7404706" y="2276878"/>
            <a:ext cx="34296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C4A5D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3</a:t>
            </a:r>
            <a:endParaRPr kumimoji="0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4A5D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2034E7-4237-4322-9583-835DF8BC8B3D}"/>
              </a:ext>
            </a:extLst>
          </p:cNvPr>
          <p:cNvSpPr txBox="1"/>
          <p:nvPr/>
        </p:nvSpPr>
        <p:spPr>
          <a:xfrm>
            <a:off x="7197468" y="4315635"/>
            <a:ext cx="205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			</a:t>
            </a: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ぶ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バスケ部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F5C61B8-0EA4-4E32-95A4-96C36DE2F3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27"/>
          <a:stretch/>
        </p:blipFill>
        <p:spPr>
          <a:xfrm>
            <a:off x="9675601" y="4417673"/>
            <a:ext cx="952314" cy="95183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8B220E0-82A0-4DFB-9474-7FD6B63625C9}"/>
              </a:ext>
            </a:extLst>
          </p:cNvPr>
          <p:cNvSpPr txBox="1"/>
          <p:nvPr/>
        </p:nvSpPr>
        <p:spPr>
          <a:xfrm>
            <a:off x="7363554" y="4315108"/>
            <a:ext cx="1920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  しゃしん </a:t>
            </a:r>
            <a:r>
              <a:rPr kumimoji="0" lang="ja-JP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ぶ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写真部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485895F-62E8-4A1F-9445-F02F2C03F4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5884" l="1114" r="97105">
                        <a14:foregroundMark x1="41871" y1="51090" x2="13586" y2="18402"/>
                        <a14:foregroundMark x1="65479" y1="38499" x2="64143" y2="2663"/>
                        <a14:foregroundMark x1="65033" y1="21065" x2="17372" y2="22518"/>
                        <a14:foregroundMark x1="20045" y1="19855" x2="26503" y2="12349"/>
                        <a14:foregroundMark x1="26503" y1="12349" x2="26503" y2="12349"/>
                        <a14:foregroundMark x1="26503" y1="12349" x2="41203" y2="14528"/>
                        <a14:foregroundMark x1="7127" y1="22760" x2="5345" y2="47942"/>
                        <a14:foregroundMark x1="14477" y1="42373" x2="18931" y2="90799"/>
                        <a14:foregroundMark x1="54566" y1="68765" x2="1559" y2="74818"/>
                        <a14:foregroundMark x1="12918" y1="49879" x2="6459" y2="73608"/>
                        <a14:foregroundMark x1="6459" y1="73608" x2="6459" y2="78935"/>
                        <a14:foregroundMark x1="10913" y1="53753" x2="4677" y2="75061"/>
                        <a14:foregroundMark x1="15813" y1="48910" x2="38307" y2="53753"/>
                        <a14:foregroundMark x1="38307" y1="53753" x2="40312" y2="62954"/>
                        <a14:foregroundMark x1="48775" y1="67070" x2="37194" y2="93705"/>
                        <a14:foregroundMark x1="28285" y1="95884" x2="28285" y2="95884"/>
                        <a14:foregroundMark x1="89978" y1="25182" x2="95768" y2="51816"/>
                        <a14:foregroundMark x1="71047" y1="24939" x2="97327" y2="34140"/>
                        <a14:foregroundMark x1="97327" y1="34140" x2="97105" y2="34625"/>
                        <a14:foregroundMark x1="32739" y1="60048" x2="22717" y2="91041"/>
                        <a14:foregroundMark x1="40312" y1="49879" x2="20267" y2="68039"/>
                        <a14:foregroundMark x1="20267" y1="68039" x2="16704" y2="73850"/>
                        <a14:foregroundMark x1="16927" y1="19855" x2="10913" y2="23002"/>
                        <a14:foregroundMark x1="4677" y1="76513" x2="23608" y2="90073"/>
                        <a14:foregroundMark x1="23608" y1="90073" x2="28285" y2="82809"/>
                        <a14:foregroundMark x1="6236" y1="79903" x2="25835" y2="93220"/>
                        <a14:foregroundMark x1="25835" y1="93220" x2="28285" y2="92252"/>
                        <a14:foregroundMark x1="6682" y1="76755" x2="18931" y2="91041"/>
                        <a14:foregroundMark x1="7127" y1="82567" x2="20713" y2="94915"/>
                        <a14:foregroundMark x1="20935" y1="68281" x2="14031" y2="68039"/>
                        <a14:foregroundMark x1="15813" y1="13801" x2="25167" y2="12591"/>
                        <a14:foregroundMark x1="18931" y1="12591" x2="35635" y2="12349"/>
                        <a14:foregroundMark x1="21381" y1="11380" x2="34076" y2="10896"/>
                        <a14:foregroundMark x1="11136" y1="51090" x2="4677" y2="74092"/>
                        <a14:foregroundMark x1="4677" y1="74092" x2="4900" y2="85714"/>
                        <a14:foregroundMark x1="56793" y1="1695" x2="65256" y2="1453"/>
                        <a14:foregroundMark x1="55679" y1="1695" x2="61470" y2="969"/>
                        <a14:backgroundMark x1="0" y1="484" x2="27394" y2="969"/>
                        <a14:backgroundMark x1="27394" y1="969" x2="51002" y2="242"/>
                        <a14:backgroundMark x1="70601" y1="242" x2="99777" y2="1453"/>
                        <a14:backgroundMark x1="99555" y1="1937" x2="99777" y2="26150"/>
                      </a14:backgroundRemoval>
                    </a14:imgEffect>
                  </a14:imgLayer>
                </a14:imgProps>
              </a:ext>
            </a:extLst>
          </a:blip>
          <a:srcRect t="158" r="501"/>
          <a:stretch/>
        </p:blipFill>
        <p:spPr>
          <a:xfrm rot="1098382">
            <a:off x="9768556" y="5506361"/>
            <a:ext cx="774047" cy="71445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A59B95C-D058-42CA-A838-3AB99204B564}"/>
              </a:ext>
            </a:extLst>
          </p:cNvPr>
          <p:cNvSpPr txBox="1"/>
          <p:nvPr/>
        </p:nvSpPr>
        <p:spPr>
          <a:xfrm>
            <a:off x="7456705" y="4303095"/>
            <a:ext cx="1671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solidFill>
                  <a:srgbClr val="FB1A32"/>
                </a:solidFill>
                <a:latin typeface="Calibri" panose="020F0502020204030204"/>
                <a:ea typeface="游ゴシック" panose="020B0400000000000000" pitchFamily="34" charset="-128"/>
              </a:rPr>
              <a:t>    </a:t>
            </a: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かい が   </a:t>
            </a:r>
            <a:r>
              <a:rPr kumimoji="0" lang="ja-JP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ぶ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絵画部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04CCF4E-F3B7-4B83-9C20-FE8C192A0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276" y="5279405"/>
            <a:ext cx="733532" cy="9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8" grpId="0" animBg="1"/>
      <p:bldP spid="4" grpId="0"/>
      <p:bldP spid="49" grpId="0" animBg="1"/>
      <p:bldP spid="52" grpId="0" animBg="1"/>
      <p:bldP spid="54" grpId="0"/>
      <p:bldP spid="54" grpId="1"/>
      <p:bldP spid="56" grpId="0"/>
      <p:bldP spid="56" grpId="1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Picture 1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0" y="4803848"/>
            <a:ext cx="1015317" cy="1154654"/>
          </a:xfrm>
          <a:prstGeom prst="rect">
            <a:avLst/>
          </a:prstGeom>
        </p:spPr>
      </p:pic>
      <p:sp>
        <p:nvSpPr>
          <p:cNvPr id="28" name="Rounded Rectangular Callout 7">
            <a:extLst>
              <a:ext uri="{FF2B5EF4-FFF2-40B4-BE49-F238E27FC236}">
                <a16:creationId xmlns:a16="http://schemas.microsoft.com/office/drawing/2014/main" id="{E6D5B4FF-582D-4170-893A-33F034306ADE}"/>
              </a:ext>
            </a:extLst>
          </p:cNvPr>
          <p:cNvSpPr/>
          <p:nvPr/>
        </p:nvSpPr>
        <p:spPr>
          <a:xfrm>
            <a:off x="1576022" y="4316988"/>
            <a:ext cx="4205800" cy="2050259"/>
          </a:xfrm>
          <a:prstGeom prst="wedgeRoundRectCallout">
            <a:avLst>
              <a:gd name="adj1" fmla="val -56611"/>
              <a:gd name="adj2" fmla="val -18873"/>
              <a:gd name="adj3" fmla="val 16667"/>
            </a:avLst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しゅみは、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なん　ですか。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317A8-FC63-4A4F-B7AB-8C1894E1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13" y="4755631"/>
            <a:ext cx="1032874" cy="12510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21B47B-50AC-463E-8F9A-BAABD9DD2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77" y="2466941"/>
            <a:ext cx="985834" cy="12510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4040" y="104811"/>
            <a:ext cx="91440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Conversation –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会話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かいわ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pic>
        <p:nvPicPr>
          <p:cNvPr id="1106" name="Picture 1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880" y="5222639"/>
            <a:ext cx="1358467" cy="96161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312111" y="1988802"/>
            <a:ext cx="4578801" cy="2023640"/>
          </a:xfrm>
          <a:prstGeom prst="wedgeRoundRectCallout">
            <a:avLst>
              <a:gd name="adj1" fmla="val 56579"/>
              <a:gd name="adj2" fmla="val -24987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＿＿＿＿＿ が 好きです。</a:t>
            </a: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107" name="Picture 1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16" y="2396811"/>
            <a:ext cx="831459" cy="113978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566671" y="1993352"/>
            <a:ext cx="4635526" cy="2050260"/>
          </a:xfrm>
          <a:prstGeom prst="wedgeRoundRectCallout">
            <a:avLst>
              <a:gd name="adj1" fmla="val -60667"/>
              <a:gd name="adj2" fmla="val -16041"/>
              <a:gd name="adj3" fmla="val 16667"/>
            </a:avLst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どんな</a:t>
            </a: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_</a:t>
            </a:r>
            <a:r>
              <a:rPr kumimoji="0" lang="ja-JP" altLang="en-US" sz="2800" b="0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＿＿＿</a:t>
            </a: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__</a:t>
            </a:r>
            <a:r>
              <a:rPr kumimoji="0" lang="ja-JP" altLang="en-US" sz="2800" b="0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が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800" dirty="0">
              <a:ln w="0"/>
              <a:solidFill>
                <a:srgbClr val="70AD47">
                  <a:lumMod val="75000"/>
                </a:srgbClr>
              </a:solidFill>
              <a:latin typeface="Calibri" panose="020F0502020204030204"/>
              <a:ea typeface="游ゴシック" panose="020B0400000000000000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すき　ですか。</a:t>
            </a:r>
            <a:endParaRPr kumimoji="0" lang="en-US" altLang="ja-JP" sz="28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102" name="Picture 110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8" b="95973" l="444" r="97778">
                        <a14:foregroundMark x1="62667" y1="41611" x2="60889" y2="5369"/>
                        <a14:foregroundMark x1="68444" y1="53020" x2="98222" y2="76510"/>
                        <a14:foregroundMark x1="24444" y1="75168" x2="444" y2="95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393">
            <a:off x="5067558" y="3255685"/>
            <a:ext cx="912111" cy="6985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A1E58F-6D2C-4610-B1D7-E92AB29BA456}"/>
              </a:ext>
            </a:extLst>
          </p:cNvPr>
          <p:cNvGrpSpPr/>
          <p:nvPr/>
        </p:nvGrpSpPr>
        <p:grpSpPr>
          <a:xfrm>
            <a:off x="3943160" y="657482"/>
            <a:ext cx="4305679" cy="1656693"/>
            <a:chOff x="3943160" y="657482"/>
            <a:chExt cx="4305679" cy="1656693"/>
          </a:xfrm>
        </p:grpSpPr>
        <p:sp>
          <p:nvSpPr>
            <p:cNvPr id="57" name="Flowchart: Punched Tape 56">
              <a:extLst>
                <a:ext uri="{FF2B5EF4-FFF2-40B4-BE49-F238E27FC236}">
                  <a16:creationId xmlns:a16="http://schemas.microsoft.com/office/drawing/2014/main" id="{02A7D768-487C-4DE4-90FA-F634515616A1}"/>
                </a:ext>
              </a:extLst>
            </p:cNvPr>
            <p:cNvSpPr/>
            <p:nvPr/>
          </p:nvSpPr>
          <p:spPr>
            <a:xfrm>
              <a:off x="4215090" y="657482"/>
              <a:ext cx="3738803" cy="1157103"/>
            </a:xfrm>
            <a:prstGeom prst="flowChartPunchedTape">
              <a:avLst/>
            </a:prstGeom>
            <a:solidFill>
              <a:srgbClr val="99B4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F6197E-563A-4E2A-A62F-D75DFF2DC8E1}"/>
                </a:ext>
              </a:extLst>
            </p:cNvPr>
            <p:cNvGrpSpPr/>
            <p:nvPr/>
          </p:nvGrpSpPr>
          <p:grpSpPr>
            <a:xfrm>
              <a:off x="3943160" y="657789"/>
              <a:ext cx="4305679" cy="1656386"/>
              <a:chOff x="-5056305" y="2262898"/>
              <a:chExt cx="4305679" cy="165638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AB53AE-A6DA-472F-B75B-9C8C5AB5AB2F}"/>
                  </a:ext>
                </a:extLst>
              </p:cNvPr>
              <p:cNvSpPr txBox="1"/>
              <p:nvPr/>
            </p:nvSpPr>
            <p:spPr>
              <a:xfrm>
                <a:off x="-5056305" y="2262898"/>
                <a:ext cx="2435930" cy="76826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401448"/>
                  </a:avLst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Asking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Yo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64A6B9-CE3B-4414-8C37-7F4AB53DB0C7}"/>
                  </a:ext>
                </a:extLst>
              </p:cNvPr>
              <p:cNvSpPr txBox="1"/>
              <p:nvPr/>
            </p:nvSpPr>
            <p:spPr>
              <a:xfrm>
                <a:off x="-3139527" y="3072105"/>
                <a:ext cx="2388901" cy="84717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489988"/>
                  </a:avLst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ur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Teacher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Rounded Rectangular Callout 6">
            <a:extLst>
              <a:ext uri="{FF2B5EF4-FFF2-40B4-BE49-F238E27FC236}">
                <a16:creationId xmlns:a16="http://schemas.microsoft.com/office/drawing/2014/main" id="{4E300CE2-941F-40A4-9047-C06BE1924E65}"/>
              </a:ext>
            </a:extLst>
          </p:cNvPr>
          <p:cNvSpPr/>
          <p:nvPr/>
        </p:nvSpPr>
        <p:spPr>
          <a:xfrm>
            <a:off x="5907955" y="4316989"/>
            <a:ext cx="4982957" cy="2028178"/>
          </a:xfrm>
          <a:prstGeom prst="wedgeRoundRectCallout">
            <a:avLst>
              <a:gd name="adj1" fmla="val 55570"/>
              <a:gd name="adj2" fmla="val 1825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＿＿＿＿が好きです。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	 </a:t>
            </a: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DB8410-8842-459E-836B-13A2F694CCE8}"/>
              </a:ext>
            </a:extLst>
          </p:cNvPr>
          <p:cNvGrpSpPr/>
          <p:nvPr/>
        </p:nvGrpSpPr>
        <p:grpSpPr>
          <a:xfrm>
            <a:off x="5213590" y="2206081"/>
            <a:ext cx="847392" cy="834406"/>
            <a:chOff x="4792144" y="3627945"/>
            <a:chExt cx="847392" cy="834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270BB1-BD61-4B15-B845-F916A9EBA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7694" y="3627945"/>
              <a:ext cx="430345" cy="4283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443493-F712-4A80-BAAA-7557996A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21720" y="4052110"/>
              <a:ext cx="417816" cy="4069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72D5E4-8B73-4DA0-948E-93AAE4DA7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92145" y="3627945"/>
              <a:ext cx="430346" cy="4218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0D0448-9010-4F14-B4CA-162BD18D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92144" y="4049788"/>
              <a:ext cx="429576" cy="41256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5055464-56A6-47DE-A04C-10520D0AB629}"/>
              </a:ext>
            </a:extLst>
          </p:cNvPr>
          <p:cNvSpPr txBox="1"/>
          <p:nvPr/>
        </p:nvSpPr>
        <p:spPr>
          <a:xfrm>
            <a:off x="3279023" y="2054219"/>
            <a:ext cx="670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いろ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noProof="0" dirty="0">
                <a:solidFill>
                  <a:srgbClr val="FB1A32"/>
                </a:solidFill>
                <a:latin typeface="Calibri" panose="020F0502020204030204"/>
                <a:ea typeface="游ゴシック" panose="020B0400000000000000" pitchFamily="34" charset="-128"/>
              </a:rPr>
              <a:t>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DD64E8-B016-4F9A-91B8-83FB0BA0F3A9}"/>
              </a:ext>
            </a:extLst>
          </p:cNvPr>
          <p:cNvSpPr txBox="1"/>
          <p:nvPr/>
        </p:nvSpPr>
        <p:spPr>
          <a:xfrm>
            <a:off x="3009273" y="2091781"/>
            <a:ext cx="1334128" cy="72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た　</a:t>
            </a: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   </a:t>
            </a: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もの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食べ物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0AF3AA-ACD2-463A-9656-D57A8144647D}"/>
              </a:ext>
            </a:extLst>
          </p:cNvPr>
          <p:cNvSpPr txBox="1"/>
          <p:nvPr/>
        </p:nvSpPr>
        <p:spPr>
          <a:xfrm>
            <a:off x="2871480" y="2313579"/>
            <a:ext cx="163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スポーツ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D84E68-64B7-48ED-BFB9-E6392D2908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8137" y="3091177"/>
            <a:ext cx="678379" cy="7425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81CE2C-1A77-4B5A-A01C-642379799E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3" b="98228" l="7190" r="78649">
                        <a14:foregroundMark x1="34423" y1="11139" x2="16776" y2="22278"/>
                        <a14:foregroundMark x1="33333" y1="13418" x2="19390" y2="22785"/>
                        <a14:foregroundMark x1="33551" y1="9873" x2="12854" y2="20000"/>
                        <a14:foregroundMark x1="47495" y1="68861" x2="64052" y2="97722"/>
                        <a14:foregroundMark x1="50109" y1="69114" x2="58606" y2="82785"/>
                        <a14:foregroundMark x1="50327" y1="76709" x2="49020" y2="89114"/>
                        <a14:foregroundMark x1="49891" y1="80000" x2="47712" y2="87089"/>
                        <a14:foregroundMark x1="64488" y1="78481" x2="72549" y2="98481"/>
                        <a14:foregroundMark x1="66885" y1="76709" x2="72331" y2="83544"/>
                        <a14:foregroundMark x1="70370" y1="78734" x2="64706" y2="79241"/>
                        <a14:foregroundMark x1="67320" y1="85316" x2="67320" y2="95696"/>
                        <a14:foregroundMark x1="60131" y1="54177" x2="56427" y2="64557"/>
                        <a14:foregroundMark x1="59913" y1="56962" x2="62092" y2="58987"/>
                        <a14:foregroundMark x1="60349" y1="55190" x2="62092" y2="57468"/>
                        <a14:foregroundMark x1="60349" y1="39747" x2="30937" y2="19241"/>
                        <a14:foregroundMark x1="30937" y1="19241" x2="30501" y2="17215"/>
                        <a14:foregroundMark x1="48584" y1="11646" x2="43355" y2="1519"/>
                        <a14:foregroundMark x1="49891" y1="12911" x2="47277" y2="1013"/>
                        <a14:foregroundMark x1="65596" y1="22925" x2="70370" y2="29620"/>
                        <a14:foregroundMark x1="73420" y1="37215" x2="73420" y2="37215"/>
                        <a14:foregroundMark x1="74682" y1="7626" x2="75163" y2="12658"/>
                        <a14:foregroundMark x1="72331" y1="5316" x2="73203" y2="14937"/>
                        <a14:foregroundMark x1="76906" y1="49367" x2="78649" y2="67848"/>
                        <a14:foregroundMark x1="77342" y1="63291" x2="74074" y2="74430"/>
                        <a14:foregroundMark x1="75673" y1="7093" x2="76906" y2="11392"/>
                        <a14:foregroundMark x1="33333" y1="10886" x2="19608" y2="15949"/>
                        <a14:foregroundMark x1="29412" y1="11392" x2="19826" y2="14937"/>
                        <a14:backgroundMark x1="19608" y1="41013" x2="12636" y2="47848"/>
                        <a14:backgroundMark x1="21133" y1="47342" x2="10893" y2="54430"/>
                        <a14:backgroundMark x1="16993" y1="37722" x2="11329" y2="47342"/>
                        <a14:backgroundMark x1="76906" y1="4557" x2="77560" y2="6076"/>
                        <a14:backgroundMark x1="8497" y1="30633" x2="30065" y2="70886"/>
                        <a14:backgroundMark x1="9586" y1="41519" x2="19826" y2="65823"/>
                        <a14:backgroundMark x1="19826" y1="65823" x2="19826" y2="65570"/>
                        <a14:backgroundMark x1="9150" y1="42278" x2="13072" y2="43544"/>
                        <a14:backgroundMark x1="9368" y1="34684" x2="9368" y2="43544"/>
                        <a14:backgroundMark x1="57516" y1="8861" x2="65795" y2="22785"/>
                      </a14:backgroundRemoval>
                    </a14:imgEffect>
                  </a14:imgLayer>
                </a14:imgProps>
              </a:ext>
            </a:extLst>
          </a:blip>
          <a:srcRect r="36411" b="33764"/>
          <a:stretch/>
        </p:blipFill>
        <p:spPr>
          <a:xfrm>
            <a:off x="4549488" y="4368806"/>
            <a:ext cx="1102025" cy="9878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114E64-52E7-4210-A720-A40569FFA5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1" b="92652" l="4675" r="99390">
                        <a14:foregroundMark x1="45732" y1="53355" x2="45732" y2="53355"/>
                        <a14:foregroundMark x1="30285" y1="37700" x2="27642" y2="17891"/>
                        <a14:foregroundMark x1="29472" y1="33546" x2="29472" y2="51118"/>
                        <a14:foregroundMark x1="34756" y1="61981" x2="15041" y2="84345"/>
                        <a14:foregroundMark x1="11992" y1="84984" x2="4878" y2="85304"/>
                        <a14:foregroundMark x1="28252" y1="64537" x2="19309" y2="65176"/>
                        <a14:foregroundMark x1="20325" y1="67093" x2="13415" y2="67093"/>
                        <a14:foregroundMark x1="13821" y1="82748" x2="8740" y2="81789"/>
                        <a14:foregroundMark x1="32724" y1="39297" x2="35366" y2="6709"/>
                        <a14:foregroundMark x1="32724" y1="76038" x2="25813" y2="92652"/>
                        <a14:foregroundMark x1="64024" y1="52716" x2="71748" y2="52716"/>
                        <a14:foregroundMark x1="70935" y1="62939" x2="73374" y2="45367"/>
                        <a14:foregroundMark x1="68699" y1="66134" x2="64431" y2="54313"/>
                        <a14:foregroundMark x1="75610" y1="55911" x2="75610" y2="37700"/>
                        <a14:foregroundMark x1="71341" y1="27796" x2="70935" y2="7029"/>
                        <a14:foregroundMark x1="98830" y1="41194" x2="99593" y2="41214"/>
                        <a14:foregroundMark x1="87195" y1="40895" x2="96301" y2="41129"/>
                        <a14:foregroundMark x1="78049" y1="75399" x2="95122" y2="66134"/>
                        <a14:foregroundMark x1="93699" y1="71885" x2="73577" y2="87540"/>
                        <a14:foregroundMark x1="90447" y1="70288" x2="99593" y2="70288"/>
                        <a14:foregroundMark x1="71951" y1="66134" x2="53659" y2="25240"/>
                        <a14:foregroundMark x1="53659" y1="25240" x2="53862" y2="27476"/>
                        <a14:foregroundMark x1="66667" y1="35144" x2="66667" y2="24920"/>
                        <a14:foregroundMark x1="26829" y1="16613" x2="20732" y2="10863"/>
                        <a14:foregroundMark x1="25813" y1="8626" x2="20935" y2="12460"/>
                        <a14:foregroundMark x1="28252" y1="15335" x2="26626" y2="11182"/>
                        <a14:foregroundMark x1="26626" y1="7668" x2="20935" y2="15016"/>
                        <a14:foregroundMark x1="22358" y1="15016" x2="24187" y2="41853"/>
                        <a14:foregroundMark x1="35366" y1="15335" x2="37398" y2="42812"/>
                        <a14:foregroundMark x1="41463" y1="33546" x2="60163" y2="62939"/>
                        <a14:foregroundMark x1="46748" y1="38339" x2="69309" y2="77636"/>
                        <a14:foregroundMark x1="69309" y1="77636" x2="70935" y2="79233"/>
                        <a14:foregroundMark x1="62398" y1="57508" x2="51626" y2="22045"/>
                        <a14:foregroundMark x1="51016" y1="53674" x2="41667" y2="55272"/>
                        <a14:foregroundMark x1="51829" y1="66773" x2="39024" y2="46965"/>
                        <a14:foregroundMark x1="36179" y1="54313" x2="17073" y2="77955"/>
                        <a14:foregroundMark x1="75000" y1="51118" x2="68496" y2="5751"/>
                        <a14:foregroundMark x1="83130" y1="51118" x2="95732" y2="49201"/>
                        <a14:foregroundMark x1="98184" y1="41395" x2="99390" y2="48562"/>
                        <a14:foregroundMark x1="87805" y1="42492" x2="82520" y2="22045"/>
                        <a14:foregroundMark x1="83130" y1="31949" x2="93291" y2="31949"/>
                        <a14:foregroundMark x1="29878" y1="25879" x2="31911" y2="28435"/>
                        <a14:foregroundMark x1="18699" y1="66773" x2="11992" y2="66773"/>
                        <a14:foregroundMark x1="17073" y1="67093" x2="8537" y2="64537"/>
                        <a14:foregroundMark x1="20325" y1="66773" x2="7520" y2="68371"/>
                        <a14:foregroundMark x1="26626" y1="65815" x2="11789" y2="61981"/>
                        <a14:foregroundMark x1="40650" y1="32907" x2="40650" y2="55272"/>
                        <a14:foregroundMark x1="38008" y1="41853" x2="36179" y2="76677"/>
                        <a14:backgroundMark x1="94715" y1="20128" x2="94919" y2="28754"/>
                        <a14:backgroundMark x1="98984" y1="34505" x2="99797" y2="40895"/>
                        <a14:backgroundMark x1="94919" y1="30671" x2="96341" y2="32268"/>
                        <a14:backgroundMark x1="95935" y1="25879" x2="96341" y2="30671"/>
                        <a14:backgroundMark x1="96748" y1="35463" x2="96748" y2="35463"/>
                        <a14:backgroundMark x1="97358" y1="35144" x2="97358" y2="35144"/>
                        <a14:backgroundMark x1="96748" y1="35144" x2="96748" y2="35144"/>
                        <a14:backgroundMark x1="96748" y1="32268" x2="96748" y2="32268"/>
                        <a14:backgroundMark x1="97358" y1="33546" x2="97358" y2="33546"/>
                        <a14:backgroundMark x1="96748" y1="31310" x2="96748" y2="3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2951" y="4495418"/>
            <a:ext cx="1385287" cy="8812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10B508C-B9B4-499E-BF33-7E898B2C53CA}"/>
              </a:ext>
            </a:extLst>
          </p:cNvPr>
          <p:cNvSpPr txBox="1"/>
          <p:nvPr/>
        </p:nvSpPr>
        <p:spPr>
          <a:xfrm>
            <a:off x="6934476" y="1998235"/>
            <a:ext cx="82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あか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42053D-D6B9-484A-B4B9-BA42770CB38D}"/>
              </a:ext>
            </a:extLst>
          </p:cNvPr>
          <p:cNvSpPr txBox="1"/>
          <p:nvPr/>
        </p:nvSpPr>
        <p:spPr>
          <a:xfrm>
            <a:off x="6592346" y="2250410"/>
            <a:ext cx="163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サッカー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6FE539-6078-4CD3-8575-22C824301F0C}"/>
              </a:ext>
            </a:extLst>
          </p:cNvPr>
          <p:cNvSpPr txBox="1"/>
          <p:nvPr/>
        </p:nvSpPr>
        <p:spPr>
          <a:xfrm>
            <a:off x="6519188" y="2270246"/>
            <a:ext cx="163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ピザ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8EC6481-949C-487D-B5E3-A2E9ABC83C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286887">
            <a:off x="6839214" y="3108642"/>
            <a:ext cx="675419" cy="662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A66A69C-62AF-48CA-BC38-74F1FBFE95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82" b="96818" l="3483" r="98010">
                        <a14:foregroundMark x1="54229" y1="62273" x2="40990" y2="6976"/>
                        <a14:foregroundMark x1="47761" y1="58636" x2="22388" y2="27273"/>
                        <a14:foregroundMark x1="13433" y1="32273" x2="9950" y2="61364"/>
                        <a14:foregroundMark x1="4975" y1="47273" x2="3483" y2="49545"/>
                        <a14:foregroundMark x1="97106" y1="25710" x2="98507" y2="25000"/>
                        <a14:foregroundMark x1="48259" y1="50455" x2="87078" y2="30790"/>
                        <a14:foregroundMark x1="62189" y1="46818" x2="65966" y2="13687"/>
                        <a14:foregroundMark x1="45274" y1="58636" x2="45274" y2="60909"/>
                        <a14:foregroundMark x1="45274" y1="60909" x2="41791" y2="87727"/>
                        <a14:foregroundMark x1="49254" y1="83182" x2="54229" y2="96818"/>
                        <a14:foregroundMark x1="24876" y1="17727" x2="16418" y2="28182"/>
                        <a14:foregroundMark x1="18408" y1="21818" x2="9950" y2="40000"/>
                        <a14:foregroundMark x1="53234" y1="8636" x2="75622" y2="15455"/>
                        <a14:backgroundMark x1="34328" y1="455" x2="64179" y2="455"/>
                        <a14:backgroundMark x1="40299" y1="6364" x2="40299" y2="6364"/>
                        <a14:backgroundMark x1="95025" y1="25909" x2="96020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5812" y="3010015"/>
            <a:ext cx="764237" cy="8364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8207787-FFD2-4710-9F00-6485A70210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8" b="95973" l="444" r="97778">
                        <a14:foregroundMark x1="62667" y1="41611" x2="60889" y2="5369"/>
                        <a14:foregroundMark x1="68444" y1="53020" x2="98222" y2="76510"/>
                        <a14:foregroundMark x1="24444" y1="75168" x2="444" y2="95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393">
            <a:off x="9524274" y="3088446"/>
            <a:ext cx="912111" cy="69852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67258FE-EFD6-4530-9D08-0914955025BA}"/>
              </a:ext>
            </a:extLst>
          </p:cNvPr>
          <p:cNvSpPr txBox="1"/>
          <p:nvPr/>
        </p:nvSpPr>
        <p:spPr>
          <a:xfrm>
            <a:off x="6423126" y="4336351"/>
            <a:ext cx="163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どくしょ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読書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F410E3F-CB81-43B7-9365-CF27CC049E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1" b="92652" l="4675" r="99390">
                        <a14:foregroundMark x1="45732" y1="53355" x2="45732" y2="53355"/>
                        <a14:foregroundMark x1="30285" y1="37700" x2="27642" y2="17891"/>
                        <a14:foregroundMark x1="29472" y1="33546" x2="29472" y2="51118"/>
                        <a14:foregroundMark x1="34756" y1="61981" x2="15041" y2="84345"/>
                        <a14:foregroundMark x1="11992" y1="84984" x2="4878" y2="85304"/>
                        <a14:foregroundMark x1="28252" y1="64537" x2="19309" y2="65176"/>
                        <a14:foregroundMark x1="20325" y1="67093" x2="13415" y2="67093"/>
                        <a14:foregroundMark x1="13821" y1="82748" x2="8740" y2="81789"/>
                        <a14:foregroundMark x1="32724" y1="39297" x2="35366" y2="6709"/>
                        <a14:foregroundMark x1="32724" y1="76038" x2="25813" y2="92652"/>
                        <a14:foregroundMark x1="64024" y1="52716" x2="71748" y2="52716"/>
                        <a14:foregroundMark x1="70935" y1="62939" x2="73374" y2="45367"/>
                        <a14:foregroundMark x1="68699" y1="66134" x2="64431" y2="54313"/>
                        <a14:foregroundMark x1="75610" y1="55911" x2="75610" y2="37700"/>
                        <a14:foregroundMark x1="71341" y1="27796" x2="70935" y2="7029"/>
                        <a14:foregroundMark x1="98830" y1="41194" x2="99593" y2="41214"/>
                        <a14:foregroundMark x1="87195" y1="40895" x2="96301" y2="41129"/>
                        <a14:foregroundMark x1="78049" y1="75399" x2="95122" y2="66134"/>
                        <a14:foregroundMark x1="93699" y1="71885" x2="73577" y2="87540"/>
                        <a14:foregroundMark x1="90447" y1="70288" x2="99593" y2="70288"/>
                        <a14:foregroundMark x1="71951" y1="66134" x2="53659" y2="25240"/>
                        <a14:foregroundMark x1="53659" y1="25240" x2="53862" y2="27476"/>
                        <a14:foregroundMark x1="66667" y1="35144" x2="66667" y2="24920"/>
                        <a14:foregroundMark x1="26829" y1="16613" x2="20732" y2="10863"/>
                        <a14:foregroundMark x1="25813" y1="8626" x2="20935" y2="12460"/>
                        <a14:foregroundMark x1="28252" y1="15335" x2="26626" y2="11182"/>
                        <a14:foregroundMark x1="26626" y1="7668" x2="20935" y2="15016"/>
                        <a14:foregroundMark x1="22358" y1="15016" x2="24187" y2="41853"/>
                        <a14:foregroundMark x1="35366" y1="15335" x2="37398" y2="42812"/>
                        <a14:foregroundMark x1="41463" y1="33546" x2="60163" y2="62939"/>
                        <a14:foregroundMark x1="46748" y1="38339" x2="69309" y2="77636"/>
                        <a14:foregroundMark x1="69309" y1="77636" x2="70935" y2="79233"/>
                        <a14:foregroundMark x1="62398" y1="57508" x2="51626" y2="22045"/>
                        <a14:foregroundMark x1="51016" y1="53674" x2="41667" y2="55272"/>
                        <a14:foregroundMark x1="51829" y1="66773" x2="39024" y2="46965"/>
                        <a14:foregroundMark x1="36179" y1="54313" x2="17073" y2="77955"/>
                        <a14:foregroundMark x1="75000" y1="51118" x2="68496" y2="5751"/>
                        <a14:foregroundMark x1="83130" y1="51118" x2="95732" y2="49201"/>
                        <a14:foregroundMark x1="98184" y1="41395" x2="99390" y2="48562"/>
                        <a14:foregroundMark x1="87805" y1="42492" x2="82520" y2="22045"/>
                        <a14:foregroundMark x1="83130" y1="31949" x2="93291" y2="31949"/>
                        <a14:foregroundMark x1="29878" y1="25879" x2="31911" y2="28435"/>
                        <a14:foregroundMark x1="18699" y1="66773" x2="11992" y2="66773"/>
                        <a14:foregroundMark x1="17073" y1="67093" x2="8537" y2="64537"/>
                        <a14:foregroundMark x1="20325" y1="66773" x2="7520" y2="68371"/>
                        <a14:foregroundMark x1="26626" y1="65815" x2="11789" y2="61981"/>
                        <a14:foregroundMark x1="40650" y1="32907" x2="40650" y2="55272"/>
                        <a14:foregroundMark x1="38008" y1="41853" x2="36179" y2="76677"/>
                        <a14:backgroundMark x1="94715" y1="20128" x2="94919" y2="28754"/>
                        <a14:backgroundMark x1="98984" y1="34505" x2="99797" y2="40895"/>
                        <a14:backgroundMark x1="94919" y1="30671" x2="96341" y2="32268"/>
                        <a14:backgroundMark x1="95935" y1="25879" x2="96341" y2="30671"/>
                        <a14:backgroundMark x1="96748" y1="35463" x2="96748" y2="35463"/>
                        <a14:backgroundMark x1="97358" y1="35144" x2="97358" y2="35144"/>
                        <a14:backgroundMark x1="96748" y1="35144" x2="96748" y2="35144"/>
                        <a14:backgroundMark x1="96748" y1="32268" x2="96748" y2="32268"/>
                        <a14:backgroundMark x1="97358" y1="33546" x2="97358" y2="33546"/>
                        <a14:backgroundMark x1="96748" y1="31310" x2="96748" y2="3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293" y="5352252"/>
            <a:ext cx="1385287" cy="88129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6D991CB-1304-4823-B0DB-68FD4930AB3F}"/>
              </a:ext>
            </a:extLst>
          </p:cNvPr>
          <p:cNvSpPr txBox="1"/>
          <p:nvPr/>
        </p:nvSpPr>
        <p:spPr>
          <a:xfrm>
            <a:off x="6688340" y="4336525"/>
            <a:ext cx="1096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おんが</a:t>
            </a:r>
            <a:r>
              <a:rPr kumimoji="0" lang="ja-JP" alt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く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音楽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4E8C38A-08E4-4AF2-80E9-C5656B2C01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3" b="98228" l="7190" r="78649">
                        <a14:foregroundMark x1="34423" y1="11139" x2="16776" y2="22278"/>
                        <a14:foregroundMark x1="33333" y1="13418" x2="19390" y2="22785"/>
                        <a14:foregroundMark x1="33551" y1="9873" x2="12854" y2="20000"/>
                        <a14:foregroundMark x1="47495" y1="68861" x2="64052" y2="97722"/>
                        <a14:foregroundMark x1="50109" y1="69114" x2="58606" y2="82785"/>
                        <a14:foregroundMark x1="50327" y1="76709" x2="49020" y2="89114"/>
                        <a14:foregroundMark x1="49891" y1="80000" x2="47712" y2="87089"/>
                        <a14:foregroundMark x1="64488" y1="78481" x2="72549" y2="98481"/>
                        <a14:foregroundMark x1="66885" y1="76709" x2="72331" y2="83544"/>
                        <a14:foregroundMark x1="70370" y1="78734" x2="64706" y2="79241"/>
                        <a14:foregroundMark x1="67320" y1="85316" x2="67320" y2="95696"/>
                        <a14:foregroundMark x1="60131" y1="54177" x2="56427" y2="64557"/>
                        <a14:foregroundMark x1="59913" y1="56962" x2="62092" y2="58987"/>
                        <a14:foregroundMark x1="60349" y1="55190" x2="62092" y2="57468"/>
                        <a14:foregroundMark x1="60349" y1="39747" x2="30937" y2="19241"/>
                        <a14:foregroundMark x1="30937" y1="19241" x2="30501" y2="17215"/>
                        <a14:foregroundMark x1="48584" y1="11646" x2="43355" y2="1519"/>
                        <a14:foregroundMark x1="49891" y1="12911" x2="47277" y2="1013"/>
                        <a14:foregroundMark x1="65596" y1="22925" x2="70370" y2="29620"/>
                        <a14:foregroundMark x1="73420" y1="37215" x2="73420" y2="37215"/>
                        <a14:foregroundMark x1="74682" y1="7626" x2="75163" y2="12658"/>
                        <a14:foregroundMark x1="72331" y1="5316" x2="73203" y2="14937"/>
                        <a14:foregroundMark x1="76906" y1="49367" x2="78649" y2="67848"/>
                        <a14:foregroundMark x1="77342" y1="63291" x2="74074" y2="74430"/>
                        <a14:foregroundMark x1="75673" y1="7093" x2="76906" y2="11392"/>
                        <a14:foregroundMark x1="33333" y1="10886" x2="19608" y2="15949"/>
                        <a14:foregroundMark x1="29412" y1="11392" x2="19826" y2="14937"/>
                        <a14:backgroundMark x1="19608" y1="41013" x2="12636" y2="47848"/>
                        <a14:backgroundMark x1="21133" y1="47342" x2="10893" y2="54430"/>
                        <a14:backgroundMark x1="16993" y1="37722" x2="11329" y2="47342"/>
                        <a14:backgroundMark x1="76906" y1="4557" x2="77560" y2="6076"/>
                        <a14:backgroundMark x1="8497" y1="30633" x2="30065" y2="70886"/>
                        <a14:backgroundMark x1="9586" y1="41519" x2="19826" y2="65823"/>
                        <a14:backgroundMark x1="19826" y1="65823" x2="19826" y2="65570"/>
                        <a14:backgroundMark x1="9150" y1="42278" x2="13072" y2="43544"/>
                        <a14:backgroundMark x1="9368" y1="34684" x2="9368" y2="43544"/>
                        <a14:backgroundMark x1="57516" y1="8861" x2="65795" y2="22785"/>
                      </a14:backgroundRemoval>
                    </a14:imgEffect>
                  </a14:imgLayer>
                </a14:imgProps>
              </a:ext>
            </a:extLst>
          </a:blip>
          <a:srcRect r="36411" b="33764"/>
          <a:stretch/>
        </p:blipFill>
        <p:spPr>
          <a:xfrm>
            <a:off x="7697826" y="5286381"/>
            <a:ext cx="1102025" cy="98785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889579B-CDA3-461A-86B1-F861EF1486B9}"/>
              </a:ext>
            </a:extLst>
          </p:cNvPr>
          <p:cNvSpPr txBox="1"/>
          <p:nvPr/>
        </p:nvSpPr>
        <p:spPr>
          <a:xfrm>
            <a:off x="6744916" y="4335983"/>
            <a:ext cx="102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りょうり</a:t>
            </a:r>
            <a:endParaRPr kumimoji="0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1A32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料理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B1A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EE87E69-0F1E-4712-BBC2-EF0779C2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148" y="5271930"/>
            <a:ext cx="1358467" cy="9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1" grpId="0"/>
      <p:bldP spid="42" grpId="0"/>
      <p:bldP spid="42" grpId="1"/>
      <p:bldP spid="44" grpId="0"/>
      <p:bldP spid="44" grpId="1"/>
      <p:bldP spid="45" grpId="0"/>
      <p:bldP spid="45" grpId="1"/>
      <p:bldP spid="46" grpId="0"/>
      <p:bldP spid="50" grpId="0"/>
      <p:bldP spid="50" grpId="1"/>
      <p:bldP spid="53" grpId="0"/>
      <p:bldP spid="53" grpId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.ameba.jp/user_images/20101202/20/yaekoikeda/7e/82/j/o0400035210894529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59" y="2284732"/>
            <a:ext cx="1747694" cy="15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CDFD8C2-342F-43A7-A520-364B9C101376}"/>
              </a:ext>
            </a:extLst>
          </p:cNvPr>
          <p:cNvGrpSpPr/>
          <p:nvPr/>
        </p:nvGrpSpPr>
        <p:grpSpPr>
          <a:xfrm>
            <a:off x="1785876" y="4245054"/>
            <a:ext cx="8982206" cy="2165956"/>
            <a:chOff x="1785876" y="3917502"/>
            <a:chExt cx="8982206" cy="21659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5876" y="3917502"/>
              <a:ext cx="3867779" cy="2165956"/>
            </a:xfrm>
            <a:prstGeom prst="rect">
              <a:avLst/>
            </a:prstGeom>
          </p:spPr>
        </p:pic>
        <p:sp>
          <p:nvSpPr>
            <p:cNvPr id="2" name="Oval Callout 1"/>
            <p:cNvSpPr/>
            <p:nvPr/>
          </p:nvSpPr>
          <p:spPr>
            <a:xfrm>
              <a:off x="5116722" y="4730979"/>
              <a:ext cx="5651360" cy="1259120"/>
            </a:xfrm>
            <a:prstGeom prst="wedgeEllipseCallout">
              <a:avLst>
                <a:gd name="adj1" fmla="val -65151"/>
                <a:gd name="adj2" fmla="val -15162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364870" y="5099165"/>
              <a:ext cx="4974439" cy="553998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00" b="1" i="1" u="none" strike="noStrike" kern="1200" cap="none" spc="0" normalizeH="0" baseline="0" noProof="0" dirty="0">
                  <a:ln w="0"/>
                  <a:solidFill>
                    <a:srgbClr val="70AD47">
                      <a:lumMod val="75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いえいえ、まだ まだ です！</a:t>
              </a:r>
            </a:p>
          </p:txBody>
        </p:sp>
      </p:grp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094D8D-EE90-4F0F-BA32-1386A603600A}"/>
              </a:ext>
            </a:extLst>
          </p:cNvPr>
          <p:cNvGrpSpPr/>
          <p:nvPr/>
        </p:nvGrpSpPr>
        <p:grpSpPr>
          <a:xfrm>
            <a:off x="6064021" y="1968100"/>
            <a:ext cx="5226889" cy="2239547"/>
            <a:chOff x="5015035" y="1546341"/>
            <a:chExt cx="5226889" cy="2239547"/>
          </a:xfrm>
        </p:grpSpPr>
        <p:pic>
          <p:nvPicPr>
            <p:cNvPr id="4098" name="Picture 2" descr="http://01.gatag.net/img/201506/02l/gatag-000060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217" y="1546341"/>
              <a:ext cx="1954707" cy="223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CCC591-39BB-41D3-8633-C79810D110AA}"/>
                </a:ext>
              </a:extLst>
            </p:cNvPr>
            <p:cNvGrpSpPr/>
            <p:nvPr/>
          </p:nvGrpSpPr>
          <p:grpSpPr>
            <a:xfrm>
              <a:off x="5015035" y="1617638"/>
              <a:ext cx="3060223" cy="1707508"/>
              <a:chOff x="4991303" y="1917894"/>
              <a:chExt cx="3083955" cy="1707508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4991303" y="1917894"/>
                <a:ext cx="3083955" cy="1707508"/>
              </a:xfrm>
              <a:prstGeom prst="wedgeRoundRectCallout">
                <a:avLst>
                  <a:gd name="adj1" fmla="val 73159"/>
                  <a:gd name="adj2" fmla="val -5345"/>
                  <a:gd name="adj3" fmla="val 1666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042498" y="2002414"/>
                <a:ext cx="2965344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　　</a:t>
                </a:r>
                <a:r>
                  <a:rPr kumimoji="0" lang="en-US" altLang="ja-JP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     </a:t>
                </a:r>
                <a:r>
                  <a:rPr kumimoji="0" lang="ja-JP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にほん</a:t>
                </a:r>
                <a:r>
                  <a:rPr kumimoji="0" lang="ja-JP" altLang="en-US" sz="16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ご</a:t>
                </a:r>
                <a:endParaRPr kumimoji="0" lang="en-US" altLang="ja-JP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日本語　が</a:t>
                </a:r>
                <a:endPara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　</a:t>
                </a:r>
                <a:endPara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   じょう </a:t>
                </a:r>
                <a:r>
                  <a:rPr kumimoji="0" lang="ja-JP" altLang="en-US" sz="16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ず</a:t>
                </a:r>
                <a:endParaRPr kumimoji="0" lang="en-US" altLang="ja-JP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お上手　ですね</a:t>
                </a:r>
                <a:r>
                  <a:rPr kumimoji="0" lang="ja-JP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。</a:t>
                </a:r>
                <a:endParaRPr kumimoji="0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12C5F2-948C-4002-9098-62D39231599B}"/>
              </a:ext>
            </a:extLst>
          </p:cNvPr>
          <p:cNvGrpSpPr/>
          <p:nvPr/>
        </p:nvGrpSpPr>
        <p:grpSpPr>
          <a:xfrm>
            <a:off x="1889128" y="118468"/>
            <a:ext cx="8746047" cy="931755"/>
            <a:chOff x="1889128" y="268076"/>
            <a:chExt cx="8746047" cy="931755"/>
          </a:xfrm>
        </p:grpSpPr>
        <p:grpSp>
          <p:nvGrpSpPr>
            <p:cNvPr id="6" name="Group 5"/>
            <p:cNvGrpSpPr/>
            <p:nvPr/>
          </p:nvGrpSpPr>
          <p:grpSpPr>
            <a:xfrm>
              <a:off x="1889129" y="268076"/>
              <a:ext cx="8746046" cy="830997"/>
              <a:chOff x="261874" y="1108826"/>
              <a:chExt cx="8746046" cy="83099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61874" y="1108826"/>
                <a:ext cx="8746046" cy="830997"/>
              </a:xfrm>
              <a:prstGeom prst="rect">
                <a:avLst/>
              </a:prstGeom>
              <a:solidFill>
                <a:srgbClr val="33CCFF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ja-JP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723570" y="1158353"/>
                <a:ext cx="5182999" cy="715581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40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おせじ  </a:t>
                </a:r>
                <a:r>
                  <a:rPr kumimoji="0" lang="en-US" altLang="ja-JP" sz="40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Compliments</a:t>
                </a:r>
                <a:endParaRPr kumimoji="0" lang="en-US" sz="2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ED9483-3E84-43FB-B07E-5E036085A637}"/>
                </a:ext>
              </a:extLst>
            </p:cNvPr>
            <p:cNvSpPr/>
            <p:nvPr/>
          </p:nvSpPr>
          <p:spPr>
            <a:xfrm>
              <a:off x="1889128" y="534615"/>
              <a:ext cx="3062699" cy="421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カスタムポイント　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E464AF-1519-482D-98D4-80299A986AFE}"/>
                </a:ext>
              </a:extLst>
            </p:cNvPr>
            <p:cNvSpPr txBox="1"/>
            <p:nvPr/>
          </p:nvSpPr>
          <p:spPr>
            <a:xfrm>
              <a:off x="4629705" y="276501"/>
              <a:ext cx="10691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游ゴシック" panose="020B0400000000000000" pitchFamily="34" charset="-128"/>
                  <a:ea typeface="游ゴシック" panose="020B0400000000000000" pitchFamily="34" charset="-128"/>
                  <a:cs typeface="+mn-cs"/>
                </a:rPr>
                <a:t> </a:t>
              </a:r>
              <a:r>
                <a:rPr kumimoji="0" lang="en-US" altLang="ja-JP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游ゴシック" panose="020B0400000000000000" pitchFamily="34" charset="-128"/>
                  <a:ea typeface="游ゴシック" panose="020B0400000000000000" pitchFamily="34" charset="-128"/>
                  <a:cs typeface="+mn-cs"/>
                </a:rPr>
                <a:t>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2F85B-4497-4151-939F-B66B0165D128}"/>
              </a:ext>
            </a:extLst>
          </p:cNvPr>
          <p:cNvGrpSpPr/>
          <p:nvPr/>
        </p:nvGrpSpPr>
        <p:grpSpPr>
          <a:xfrm>
            <a:off x="677844" y="1028700"/>
            <a:ext cx="8229935" cy="875733"/>
            <a:chOff x="677844" y="1028700"/>
            <a:chExt cx="8229935" cy="875733"/>
          </a:xfrm>
        </p:grpSpPr>
        <p:sp>
          <p:nvSpPr>
            <p:cNvPr id="4" name="TextBox 3"/>
            <p:cNvSpPr txBox="1"/>
            <p:nvPr/>
          </p:nvSpPr>
          <p:spPr>
            <a:xfrm>
              <a:off x="677844" y="1258102"/>
              <a:ext cx="8229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rPr>
                <a:t>Receiving Compliments – </a:t>
              </a:r>
              <a:r>
                <a:rPr kumimoji="0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rPr>
                <a:t>褒められる </a:t>
              </a:r>
              <a:r>
                <a:rPr kumimoji="0" lang="en-US" altLang="ja-JP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rPr>
                <a:t>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D9ABFE-74F6-4902-A8D3-C4B91DDCB9EC}"/>
                </a:ext>
              </a:extLst>
            </p:cNvPr>
            <p:cNvSpPr txBox="1"/>
            <p:nvPr/>
          </p:nvSpPr>
          <p:spPr>
            <a:xfrm>
              <a:off x="6299200" y="1028700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70AD47"/>
                  </a:solidFill>
                </a:rPr>
                <a:t>ほ</a:t>
              </a:r>
              <a:endParaRPr lang="en-US" dirty="0">
                <a:solidFill>
                  <a:srgbClr val="70AD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0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1" y="87145"/>
            <a:ext cx="9143999" cy="696522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Leaving - </a:t>
            </a:r>
            <a:r>
              <a:rPr lang="ja-JP" alt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失礼する </a:t>
            </a:r>
            <a:r>
              <a:rPr lang="en-US" altLang="ja-JP" sz="40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– </a:t>
            </a:r>
            <a:r>
              <a:rPr lang="ja-JP" alt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しつれいする</a:t>
            </a:r>
            <a:endParaRPr lang="en-US" sz="3600" b="1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7422" y="2817459"/>
            <a:ext cx="7890992" cy="320087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ja-JP" sz="1000" b="1" dirty="0"/>
          </a:p>
          <a:p>
            <a:r>
              <a:rPr lang="ja-JP" altLang="en-US" sz="2400" b="1" dirty="0"/>
              <a:t>　　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</a:rPr>
              <a:t>：そろそろ、かえります。ごちそう さま でした。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sz="2400" b="1" dirty="0"/>
          </a:p>
          <a:p>
            <a:r>
              <a:rPr lang="ja-JP" altLang="en-US" sz="2400" b="1" kern="0" dirty="0"/>
              <a:t>　　：また   いつでも　あそび　に　来て ください。</a:t>
            </a:r>
            <a:endParaRPr lang="en-US" altLang="ja-JP" sz="2400" b="1" kern="0" dirty="0"/>
          </a:p>
          <a:p>
            <a:endParaRPr lang="en-US" altLang="ja-JP" sz="2400" b="1" kern="0" dirty="0"/>
          </a:p>
          <a:p>
            <a:r>
              <a:rPr lang="ja-JP" altLang="en-US" sz="2400" b="1" dirty="0">
                <a:solidFill>
                  <a:srgbClr val="41719C"/>
                </a:solidFill>
              </a:rPr>
              <a:t>　　：おじゃましました。</a:t>
            </a:r>
            <a:endParaRPr lang="en-US" altLang="ja-JP" sz="2400" b="1" dirty="0">
              <a:solidFill>
                <a:srgbClr val="41719C"/>
              </a:solidFill>
            </a:endParaRPr>
          </a:p>
          <a:p>
            <a:endParaRPr lang="en-US" altLang="ja-JP" sz="2400" b="1" kern="0" dirty="0"/>
          </a:p>
          <a:p>
            <a:r>
              <a:rPr lang="ja-JP" altLang="en-US" sz="2400" b="1" dirty="0">
                <a:solidFill>
                  <a:srgbClr val="41719C"/>
                </a:solidFill>
              </a:rPr>
              <a:t>　　：しつれいします。</a:t>
            </a:r>
            <a:endParaRPr lang="en-US" altLang="ja-JP" sz="2400" b="1" dirty="0">
              <a:solidFill>
                <a:srgbClr val="41719C"/>
              </a:solidFill>
            </a:endParaRPr>
          </a:p>
          <a:p>
            <a:endParaRPr lang="en-US" sz="2400" b="1" dirty="0">
              <a:solidFill>
                <a:srgbClr val="41719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32286" y="220560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Conversation Practice</a:t>
            </a: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400" b="0" dirty="0">
                <a:solidFill>
                  <a:srgbClr val="548235"/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860" y="2901405"/>
            <a:ext cx="3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0207" y="3650654"/>
            <a:ext cx="3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347031" y="791399"/>
            <a:ext cx="20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88859" y="4370814"/>
            <a:ext cx="3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1719C"/>
                </a:solidFill>
              </a:rPr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95575" y="5103419"/>
            <a:ext cx="3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1719C"/>
                </a:solidFill>
              </a:rPr>
              <a:t>F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60732" y="878250"/>
            <a:ext cx="2382865" cy="1213498"/>
            <a:chOff x="484607" y="1002348"/>
            <a:chExt cx="2382865" cy="1213498"/>
          </a:xfrm>
        </p:grpSpPr>
        <p:sp>
          <p:nvSpPr>
            <p:cNvPr id="47" name="AutoShape 2" descr="data:image/jpeg;base64,/9j/4AAQSkZJRgABAQAAAQABAAD/2wCEAAkGBxQSEhQUEBQVFRQUFBsVGRYYFhQYHRkYFh0YGBcYGBgYHCghGBolHBQXITEiJSkrLi4uGB8zODMsNygtLisBCgoKDg0OFxAPFCwcHBwsLCwsLCw3LCwrLCwsLCwsLCwrKywsLCwsLCwsKywsLDcsNzcsLCw3NyssLCsrKywrK//AABEIAQYAwAMBIgACEQEDEQH/xAAcAAEAAgIDAQAAAAAAAAAAAAAABgcEBQEDCAL/xABGEAACAQIDBQQHBQUHAgcBAAABAgADEQQSIQUGMUFRBxNhcSIyQoGRobEUI3KSwVJigtHwM0NTY3OishfhJDV0g6OzwhX/xAAZAQEBAQEBAQAAAAAAAAAAAAAAAQIDBAX/xAAhEQEBAAICAwACAwAAAAAAAAAAAQIRAyESMUEyUQQTIv/aAAwDAQACEQMRAD8AvGIiAiIgIiICdWJxC00Z6hCoilmY8Aqi5J8gJ2yAdtW0jSwApgkHEVlpmx9hb1G9xyBT+OBDdqdpWLxOILYRzQoL6i5ULP0apnU2J/ZHAeN5ae5m8AxuGWobCopyVFHJhzH7rCzDztynn3Z9HKtz7WvlJ92U7S7rGGkfVxFO38dLMy+Xos/ymd9i4oiJoIiICIkf372/9hwVWsCO8tkpA86r6JpzA1Y+CmBCO0TtBrLiPsmAbIaZtVrAKTm492mYFRb2jY6m2ljJT2dbzNjKLJWINaiQGNgM6NfI9hoCcrA25rfS8obZSXZmYljzJ1JLG7EnmSdb+MnnZliymPpqDYVUdGHWy5x77oPn1md9i64iJoIiICIiAiIgIiICIiAlBdr+2WrY96Icmlh1VQulhUZQzkHjwZR/DL9nmXfO7bRxl+JxLj4HKPkoko+6Q9Ec9BrNhsLG9xiaFX9ishP4SQr/AO1mmCBbToJwzW16a/DWYV6WiBE6IREQEpLtu213uJpYVDdcOveOP82oPRHmqa/+5LnxuJFKm9RvVpoznyUEn5CeWsbjWxFd61T161Q1G8Mx0HkBZfICSjPwdHIuvE6mSDc1iMdhSOPfAe43B+RM082m6mb7bhcgue/TTwv6XwXMfdM/R6AiImwiIgIiICIiAiIgIiICece0jCGjtTE3GjutZfEOqk/7g3wno6VP227GNQ0a9Km7NTRhVIU5RSBurM50FjmFr39KSiBA316iDb2uHPy56TD2XUunHhw628Zl1FuOvh1mVekMJiFqIrpfKyhlurKbHUeiwBHvE7pSdLtAxy0lph0zC96hUM56an0dOHq8uM1eJ3kxlS+fE1jfkHKD4JYTXkj0BE84fa6nHvat+veVL/WZdDb+KT1cTXHh3rkfMmTyF87VwgrUatImwq02p3/GpX9Z5crYZ6NQ06oyvTcow6MpsfpJrjd8MdUo9y1YMpFjmp0yWBBGViV1GvG17gG8jVDCm7NUOZmNyTr8b8TFqskmWP2T7BbM2LqCy5SlK/tXPpv4DTKDzu0gWyQpr0g5phM1z3iu6aAmzqupXqeA4nQGehcIUKL3WXJlGXJYrl5ZbaW8okR3RETQREQEREBERAREQEREBKg7Yd48LVH2ZDUq1qZN8lRlpU2Nj94o0q1BbQezc3IOhzu1Xfw0b4PBsRWItWqr/dg+wp5VCDx9kHkSCKcRb6DyEUd2CDZhkNup8PGbhmAFydBznXhaAQW58z4/ykl3H2MMQ5xFUXpUmy015M44ueoXS3jeZV0bI3Zr1wGsKSHgzg3I6qnEjxNpK8B2dUioNStVJP7IRR9CfnN8GF1BIGYhRc8b8APGbu3KXSIXV7N6B9StWU+ORv8A8yNbb3KxGHBZLV6Y4lBZh+JCeHiCfKWzPg1QGC5hmIJC31IHHzjQoWJN+0LdxaZ+00RZGNqqjgGbg4HIHgfEiQiZ0qQbj7bpYPE95WVirLlLrclBzOX2l62100vwl34RkKK1IqUYZlK2sQ2uYW0IN738Z5xlidlO8RDHB1WJDXaiTyI1en5e0PJvCWVFoRETQREQEREBERARExcRUqg/d00ZbcWqFTfpYUz9YHxj6lcW7inScc+8qvT+GWm8h++W/wBUwOHY1sLVpVmGWk16dWkzkftI2ay8bMq3tJLV2niF44N3F/7urQJ8wKjJpKK7Ut6jisaylKqU8ODSVGANnB+9Y5CVuSAvE6J4wIstTOWctnLkszcczMSWY+JJJ98kG6Ww6mKqqlIXdr6ngqj1nY9NQJFqaI7jI2R2IFwCL+anjLg7J9pUqOIajUAD1kASodLlLfdeZ1Ydcp6TKszaPZtTWkVGLtiMjMAwXKbC5IQHPYWOt5s9iYIUcPRpD2KYv5kAsfeSZpd++z7EVsd9tWugoh0qEFT3qlQid2jDjTaxNrgAsdDeSPF4hKas9RlRFuSzEAAeJMsiIdtPaZrYhCp9BKgye4gFvOWi3EysMLvJsM1QrVgGzCzWrBLjmWtYajnLNVrgEagi4I1uDwseYlHMgW/OIZMXTZDZkpAqehzNeT2Q3fTa+y6FVf8A+g570poqd4WycswTgDc8eMDfYaqmOwhzD0ayMjD9luB+BsfhIvgOzulVojLij34UFlshCnmGUekNQRe/Kb7dHbWCr08uz6iMqalBmVlv7RVvS1POa3dfc2pT2ricaKlNaJq1CqKv3jNUVMwqNb1AfSC3IvYwK92ps6ph6rUqws6HW3Ag8CDzBmvO1BQqIyEmsrB0VRdrqQVuBwHW8m3adtSjWxQSkAXorkeqDoSbnu/HLfU9SRyMgZQoT3VJDm1LFstyeN9CZj6L12TjsdjqVOsjUMJSqKGAF8RVPUEnLTpm+lrPw5HhuNnbKamQXxFeswvrUZADf9ykir8uUrPsw2rjGD4VKmGpWvVTPTq1TrbMqgVEFtb+8+MsZNnYoj7zGWP+VQpIPhU7z6zY3MTAoYB1KlsTWe3EMMOA3nlpAj3ETPgIiICIiAnTisSlJS9VlRBxZiABfQXJ8SBO6IEa23vphsPQereo4VSRkoV2UkD0QXVMqgmwuSBrPNX2hmN2VyzG7MbasdWY69SZfXbVtMU8AKWaz4ioqgcyqEO58hlUX/eHWUVJVZmzEu9+gm0Zb6H+iOB8NZh7LHok+MzZmjJO16+bDo9es1Pv6fotUcj1hxudR4Seb77BbHYZqCOKbF1cMb29EnRgNecq/aJsoYeywb4GXHiWD0SxAcNTz5dbG4zAaTURWGzexpiwOIxlFUzAWQMWa/ADNYa++XjSphFCrwUBR5KLD6SudiY+j9oo5cOgJcDMzM5W+gyA8DrxlkGUJWXaF2e0cbijVXFph67IpZHFwwHohl1BXh4yzZDd9tpBK1NDSpVR3eazqbgkm1mBBHAwNX2a9nYwFZ8Q2Jp13yGmBTHormINyb6nThbSa/ffaVVcZiKdOtVWndLorsoJKLfRZONzHD0GcUqdINUIApiwIWwub6k3vK13rq5sbiSNfvSv5Qq/USUalVsLDlPqcRMq+8DjK+Hr061CoimmwIDoWHMNfKwNiCQQJe3e49QLU8JV8RVrUfgO7qfWUMRLk7N95BicOKVQ/f0FCnq6DRKgHlYHoR4iWIlOCq1GX72mKbdA4ce42H0mRETQREQEREBMfH41KNN6tVglOmpdmPAAakzIlQdtm8tymBpNoLVK1uvGlTP/ADPkkCB73bxPj8S9d7qvq00v6lMcB+I8Wtz5kATSzi8SK2Wyr2bp+sz5qcLiHACoB8JsqaG3pNc/ATI+cYl0YeH0ln7m4vvcFh24kIEPml1N/h85WCuGNhfXTjYf95uNh7Xq4SkaVEgguX1XNYm1wNbDUTURuMTh/s+KUDgKiup/dJBHw4S1GlfbCvjkWpiNGpVrBlFswFiQffLAJlCV5vojVMbkUXYoir5m/wCplhyv99ttNg8dTenRR3ajozFjaxIJCjnbn4wJvs/Crh6SJ7NNNT5asfqZR1WsXZnPGo7P+di36yWYrf2tUpVKZSmveIyZhmBGYWJAJ10kPNMjidOGmklHM4zjqJxkHSfVplXAaZWz8c9ColWi2WohuDy6EMOakXBmKVHScAEcOHSB6C3Z22mMoLVTQnR0vfI49ZT+h5ggzaykNwdvnCYpQzWo1iEqDkD7FTwIJAPgx6CXfNRCIiUIiIHTjMQKdN3IJCKWIGpIUE2A5nSeWdpYupWq1Kte/e1HZ28CxuV8AugA6Ceo9p4xaFGpVf1aSM58lBJ+k8r18Q1RmqVNXqMajnqzks3zYyVY6xETuwiZnUe/4SDY7PSyDqbzJMRMjBqUwjXsSosec2NMFh6INrXsBrYcb9BOthfQydbl7OVMMSyD70k68SnBbk++TPk8Ysm292Jh0p0KSo2ZAujWte9yTblqbdZS+8W/O1qWJqq+Iq0irkBBZVAvYWFtRbnLMoV2wVQowLUHN1PMX426+I982eKdcUiihTwuJF9VqhWI8Bm9XXlNYZzOdJZpR7dou0zxxtb3FR9BLF3a2fi9r7NWriHP2ijXfuKj6d7TIXMrHpe4DcNPOb2lu85YEbPwFC3F2p0zYddTNvtfelEHc4MrVq6L6ABROvDQnjYDQc5q5STdNKwrUnRilRbOhsym1weY6EePOY5sSCBNlvXsiooBuTUC573N2zXLqepvr5yPbOxWgUnyP6Tnjn5RbjpsInM4mkIiIHzU4G+otL33E2ocRgqLMfTUd2/XNT9E36EgBv4pRREurs2q06mDR1AFQnJVt7T0gEDMP2igQk87iWIlcRE0ERECC9su0+62c1MH0sRUWiPw+vUv4ZEI/iEoWWV26Y/NisPRB/sqTOR41WAF/G1O/vlaSLCZezPX9xmJO3DVMrA/1YyDeTic0QWIVAXY8AouT8JK9jbo3s2K0590D8nP6Cc8s5j7WTbS7E2PUruhCE0swzNwBA4gHnLKt04Dh/XkJwiAAAAADQADQDwExcftSjR/tqiqTy5/lGs8ueVzrpJp2Y/CirTemTbOtr2Bt4gGaDC7l0Qb1Hd7ctF+YF/nN7gcfSrAmk4a3G3Ee46zJmZllj16XqtBi90MM4sFZD1DFviHuDPvYO7/ANmdmFUsGXLly24HQ+c3NWqEUsxCqBckmwEiuO3zs1qFPMo9tyRfyAF7ec1jc8ppLqJJjcClUDOOF7EcRf8Aq8rjeLdZ0qE0xcnW3J/FejeEmGx96qdUhKg7tzoNbqT4HkfAzfsoPEX5+/qOhieWFOqpihjQPRqAqR1/rSZitcXHOWRtTd3D4j+1pi/7S6H5SM4rcR01w1a4/YqD6MJ3x5sb7YuKOxNjU2Bil9aiT4oQwnRU2bWUEmjVAHE5DpOnlL6rOqxpZXY3itMTSv7SVQPxAox/2L8pWam8k/Zvju62hSHs1lakfeC6/wC5APfNT2LviIm0IicObAnpA807+4/v9o4t73ArGkvgKIFMgfxKx980lKkzEKgux4fz8p8GuXJc8XJqHzclj8zJLu/QVULDVjxbl+EeXPxM5cmXjNt4zfTrwm7OcqveHMxA0Atc9LzaNsrZ+HfJUFXEsvrekoQHmLC2aZgR0otVpKxYt3a5QSVuLuwAF720vyJjZW6VSoAap7pelrv8OCzhM7e8q1Zr0kGxNr4RrJQApHgEKhT5A8D8ZvLSKNuSl9Kz2/Cl/O/WSimlgBcmwAueJsLXPjOWevizbU7z46rSpDuFJZzluAWyi172HPlIdQ2Hiat27tzfizkAnzzG8skGJceTxnULNqwrYOvhnDFXpsODjUeVxcEeBk93d2n9pohyLMCVboWHMec2X9f0IVQOAA/rwjPPyncSTTRbz7Hq4nIKbqqrfMrZrEn1TpxtMLD7lLb72qxP7oAHzuZKokmeUmovjEMxm5T/ANzUVh0cZT+Zbg/CSfY9ColFFrMGdRYkEnS/o6ka6WmZEXO5eyTTpxuKWlTapU0RBc2108PGQzaG+NVjaiFpL1NmY/HRfgZN6tMMpVgGBFiCLg+Y5zGTZdAcKNIfwL/KMLjPcLv4imyN7agYDEkOhNs4AUr42A1EmytexBuCL3HCx5jwtI7tXdKlU1onum5gC6n3cj5TbbHwbUaKU3YMUuLgW0uSBr0BtLncb3j0mO/qJ737GFM99TACsbMo5MeY8DzmhwWJ7qrTqjjTqI/5WB+gMsXbmyFxKZWNmU3Rujcr9RKzxNMjMrDUXBHiNJ34stxnKar0sInThHuiHqoPxAndPSwTU73Yo0sDi6g4phqrDzCMR85tpHe0NiNm4y3Ogw9zaH5GB5vwuGLsqLxPyA4n4SZUaQRQqj0VFgP66yPbu0yahINgq6+JPAeWnykmC3IA4kgfGePny707YzpLd2gwogngSbfHU+8/pNrOvD0giqo9kAfC07J51IiICIiAiIgIiICIiAiIgIiIHzVphgVYXBFiPDnKx3l2UcNVyrcqfSTmWVjYg/vA/pLQkS7QqF0pMOILLf8AEAR81HwnXiy1lpnKdLc2WpFGkCCCKaAg8QcouDMqYuysT3tGlU/xKaP+ZQf1mVPe5EjnaL/5ZjP9Fv0kjmg3/W+zMd/6Wr8kJECh9100qHqwHwH/AHEkuyUzVqY/fHy1/SR7dr+zf8f6CSPYzhayFuAJJ+Bnz+S/6rvj6TeJ8o9wCOYv7jPqcwiIgIiICIiAiIgIiICIiAiIgJHd+h/4dP8AVH0aSKRrfx7UKY61R8lJm+P8ol9LB3GqZsBhfCiq/l9H9JvZotxaeXZ+GHWkG9zXYfIzez6LiTF2rglr0atF/Vq03pnydSp+RmVEDy7s3PTrCg1rpVYMQdCyDIQPC6k/CSYzUbxYfuNq4hOFsUze6r94P/sm3ni55rJ2w7id7PqZqVM9UX6TImn3YxGakUPFD8m1H6zcTg0REQhERAREQEREBERAREQEREBIb2gYj0qSDiFZ7efor9DJdXrKgBY2BYLfoWOUX8LkSKbGwTY/aYdQTSpVVYnkEpm6g+DMh/MZ24cd5bZyvS3tmYXuqNKn/h01T8qhf0mVET3ORERApTtu2UaeKo4pfVqpkPhUpaj4of8A4zNZTe4BHMAy2+0Dd/7dgqlID7xfvaR/zEuVH8Qup8GMpTd/E56QHNdPG3Eaf1wnm/kY9bdOOt7srGGjUDezwYeEm1NgQCpuCND1HWV9Ntsba/dei9zTPxXxHUeE8jolsTow2MSpfIwNuPkdQR4TvhCIiAiIgIiICIiAiIgIiIGg32r5cNl51HVR7jnP/H5zd9kOAyYarVI/tauUHqtIZf8Amag90hG92KNfErRpDMadkAHtVXtoPLRfjLm2Js5cNQpUV4U0C36n2mPiTc++e3hx1HLL2zoiJ3ZIiICedt58J9g2nXpn+zdu8X/TqkspH4Wzr/BPRMr/ALXt1vtWH+0UgTWwwJygXz0jq62HEi2Yc9CBxmcsdzSy6QMRI9sba1gEc6W9B+Q6Anp4zdYLEiogYeTDo3MTw5YXF3l2y8NXamwZDYj+rHwkw2XtRaw6OBqv6jqJC59U3KkFSQRwI4zmLBiR3AbxaAVx/EP1H6zLpbep94VYjKfVext5MOVoG3icKbgEag8xqJzCEREBERAREQE0+3Nv08OGW96uW6rxsTouY8uN7dBMHeHegU708MQz8DU4qnUDkzfSaLdnd+rjqxVL5Qb1ap1y311v6znkPfoJ34+HfdZyySLsr2EatZsVV1WkSFJ9us2rN42BPvYHlLamLszAU8PSSlRXKiCwHzJJ5km5J5kmZU9kmnIiIlCIiAiIgU12k9nTo7YnAUy1NrtUooLsh1JamvtKeajUHgCDZa1weJak2ZDbqOR8CJ6tdgASSABqSeUoztb2dhBVGJwdam71qhFZEqo9my3FTKDdb5SD4keMzcZVlajBbXp1NCcjdCfoec2Eg+Q8xp753YbFVE9RnA6DUfAzz5cH6rpM0yiRhduVhoQp81t9J2jeCpzpr8TOd4cmvKJZgtoVKXqNp+ydQfdN5hd5VOlRSp6jUfDiJHNycFW2gxCIVRb5qx9QEeyD7T+A4c7SZ/8ATmp/jJ8Gk/pz/R5R9UtpUW9WovvNvrO/v145lt+ITq/6cN/jr+Q/zmk2tufiaLhUpmslr50Hyy8jJeLOfDyxbuptCkvGon5gfpMdtuUP27+QMr/GbUSkxpuHV14oysrDzVtZg1dvE6U118ZJx5X4biyqu8WHUXapbwsbnyEiG397jUBRT3VPha/psP3reqPAe+RLFCoxLMD42P8AKdCYZiNFnpw4ZPbncmTX2ibWpiwtxP6CeguznZSYfAUMq5XrItapfNdqjqtycxuNABbwlDbA2fTbE0hjLrhw16tlZrqATlyqMxzEBdOpPKek9k7Ro4imHw7q9P1brpYj2SDqpHQzvIwzIiJQiIgIiICIiBi7S2fTxFJ6VZc1NxZluRcceIII1HKRLaXZnhXydyXo2YlvSapmB5DvGIUjkbHiYiB8Y7swwrUitNqq1LaVC2bXlmWwBHgLcTwmFhuyalb73EVc1v7paaAH+MPeIgdNXscosbnFVvy0/wCU2OyOyfA0Tmq95iCOVVhk/IgAYeDXnEQJzRoqihUUKqiwVQAAOgA4TsiICIiBhbT2TQxC5cRRp1V6VEVvhcaTQP2b7NJv9mA/DUrKPgr2nEQPvF9nuBcejSNM2sGR3BHuYlT7wZ2bN3DwVJArUVqnnUqhWYnzAAHkAIiB94LcbBU2dhQV81vRqfeBbXPoB721P0m9wmFSkoSkiog4KqhQPIDSIgd0REBERA//2Q=="/>
            <p:cNvSpPr>
              <a:spLocks noChangeAspect="1" noChangeArrowheads="1"/>
            </p:cNvSpPr>
            <p:nvPr/>
          </p:nvSpPr>
          <p:spPr bwMode="auto">
            <a:xfrm>
              <a:off x="484607" y="1117536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45745" y="1149450"/>
              <a:ext cx="2121727" cy="827394"/>
              <a:chOff x="1102896" y="951659"/>
              <a:chExt cx="2121727" cy="827394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2"/>
              <a:srcRect r="48884"/>
              <a:stretch/>
            </p:blipFill>
            <p:spPr>
              <a:xfrm>
                <a:off x="1871527" y="951659"/>
                <a:ext cx="454138" cy="82739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366469" y="1207065"/>
                <a:ext cx="858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>
                        <a:lumMod val="50000"/>
                      </a:schemeClr>
                    </a:solidFill>
                  </a:rPr>
                  <a:t>Group</a:t>
                </a:r>
                <a:r>
                  <a:rPr lang="ja-JP" altLang="en-US" sz="12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ja-JP" sz="1200" b="1" dirty="0">
                    <a:solidFill>
                      <a:schemeClr val="accent6">
                        <a:lumMod val="50000"/>
                      </a:schemeClr>
                    </a:solidFill>
                  </a:rPr>
                  <a:t>Leader</a:t>
                </a:r>
                <a:endParaRPr lang="en-US" sz="12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02896" y="1225837"/>
                <a:ext cx="12310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100" b="1" dirty="0">
                    <a:solidFill>
                      <a:schemeClr val="accent6">
                        <a:lumMod val="50000"/>
                      </a:schemeClr>
                    </a:solidFill>
                    <a:latin typeface="+mn-ea"/>
                  </a:rPr>
                  <a:t>グループ</a:t>
                </a:r>
                <a:endParaRPr lang="en-US" altLang="ja-JP" sz="1100" b="1" dirty="0">
                  <a:solidFill>
                    <a:schemeClr val="accent6">
                      <a:lumMod val="50000"/>
                    </a:schemeClr>
                  </a:solidFill>
                  <a:latin typeface="+mn-ea"/>
                </a:endParaRPr>
              </a:p>
              <a:p>
                <a:r>
                  <a:rPr lang="ja-JP" altLang="en-US" sz="1100" b="1" dirty="0">
                    <a:solidFill>
                      <a:schemeClr val="accent6">
                        <a:lumMod val="50000"/>
                      </a:schemeClr>
                    </a:solidFill>
                    <a:latin typeface="+mn-ea"/>
                  </a:rPr>
                  <a:t>リーダー</a:t>
                </a:r>
                <a:endParaRPr lang="en-US" sz="1100" b="1" dirty="0">
                  <a:solidFill>
                    <a:schemeClr val="accent6">
                      <a:lumMod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703512" y="1002348"/>
              <a:ext cx="1926733" cy="1204810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13207" y="1011036"/>
              <a:ext cx="1926733" cy="120481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71423" y="1164808"/>
              <a:ext cx="3466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6">
                      <a:lumMod val="50000"/>
                    </a:schemeClr>
                  </a:solidFill>
                </a:rPr>
                <a:t>L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95137" y="730375"/>
            <a:ext cx="2003061" cy="1063314"/>
            <a:chOff x="3306087" y="981584"/>
            <a:chExt cx="2003061" cy="1063314"/>
          </a:xfrm>
        </p:grpSpPr>
        <p:grpSp>
          <p:nvGrpSpPr>
            <p:cNvPr id="56" name="Group 55"/>
            <p:cNvGrpSpPr/>
            <p:nvPr/>
          </p:nvGrpSpPr>
          <p:grpSpPr>
            <a:xfrm>
              <a:off x="3525319" y="1063266"/>
              <a:ext cx="1783829" cy="831249"/>
              <a:chOff x="4065559" y="858657"/>
              <a:chExt cx="2339278" cy="1020106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4065559" y="1527145"/>
                <a:ext cx="1354350" cy="33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b="1" dirty="0">
                    <a:solidFill>
                      <a:srgbClr val="92D050"/>
                    </a:solidFill>
                  </a:rPr>
                  <a:t>ともだち</a:t>
                </a:r>
                <a:endParaRPr lang="en-US" sz="1200" b="1" dirty="0">
                  <a:solidFill>
                    <a:srgbClr val="92D050"/>
                  </a:solidFill>
                </a:endParaRP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22851" y="868069"/>
                <a:ext cx="656671" cy="686916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7224" y="858657"/>
                <a:ext cx="631020" cy="686916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5203649" y="1538831"/>
                <a:ext cx="1201188" cy="33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92D050"/>
                    </a:solidFill>
                  </a:rPr>
                  <a:t>Friends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3314289" y="981586"/>
              <a:ext cx="1960482" cy="1063312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 rot="10800000" flipV="1">
              <a:off x="4851162" y="1232861"/>
              <a:ext cx="2976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92D050"/>
                  </a:solidFill>
                </a:rPr>
                <a:t>F</a:t>
              </a:r>
              <a:endParaRPr lang="en-US" sz="1400" b="1" dirty="0">
                <a:solidFill>
                  <a:srgbClr val="92D05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306087" y="981584"/>
              <a:ext cx="1968684" cy="1057259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51095" y="908087"/>
            <a:ext cx="1926733" cy="1207007"/>
            <a:chOff x="6303656" y="1340945"/>
            <a:chExt cx="1926733" cy="1207007"/>
          </a:xfrm>
        </p:grpSpPr>
        <p:sp>
          <p:nvSpPr>
            <p:cNvPr id="70" name="TextBox 69"/>
            <p:cNvSpPr txBox="1"/>
            <p:nvPr/>
          </p:nvSpPr>
          <p:spPr>
            <a:xfrm>
              <a:off x="6565162" y="2152953"/>
              <a:ext cx="810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b="1" dirty="0"/>
                <a:t>せんせい</a:t>
              </a:r>
              <a:endParaRPr lang="en-US" sz="1200" b="1" dirty="0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292" y="1438091"/>
              <a:ext cx="599229" cy="74178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250041" y="2144588"/>
              <a:ext cx="690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Teacher</a:t>
              </a:r>
              <a:endParaRPr lang="en-US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04678" y="1747478"/>
              <a:ext cx="4591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chemeClr val="accent6">
                      <a:lumMod val="50000"/>
                    </a:schemeClr>
                  </a:solidFill>
                </a:rPr>
                <a:t>T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6303656" y="1340945"/>
              <a:ext cx="1926733" cy="1207007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303656" y="1343142"/>
              <a:ext cx="1926733" cy="120481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186EE77-F957-4BEF-9668-83B9FCFAD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05" y="4132204"/>
            <a:ext cx="1689999" cy="17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57154"/>
            <a:ext cx="12192000" cy="12973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Today’s Visit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536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79B23F-4D49-42DE-9685-C9BC4296777C}"/>
              </a:ext>
            </a:extLst>
          </p:cNvPr>
          <p:cNvGrpSpPr/>
          <p:nvPr/>
        </p:nvGrpSpPr>
        <p:grpSpPr>
          <a:xfrm>
            <a:off x="1267767" y="1247892"/>
            <a:ext cx="9607065" cy="1325149"/>
            <a:chOff x="1267767" y="1247892"/>
            <a:chExt cx="9607065" cy="132514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6ED730-EC87-4FA2-A211-33CC0C888C55}"/>
                </a:ext>
              </a:extLst>
            </p:cNvPr>
            <p:cNvGrpSpPr/>
            <p:nvPr/>
          </p:nvGrpSpPr>
          <p:grpSpPr>
            <a:xfrm>
              <a:off x="1267767" y="1249602"/>
              <a:ext cx="4664730" cy="1323439"/>
              <a:chOff x="1281434" y="1703226"/>
              <a:chExt cx="4509281" cy="132343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BC318DB-1AF3-44E0-8F71-E856FF7FD2F1}"/>
                  </a:ext>
                </a:extLst>
              </p:cNvPr>
              <p:cNvGrpSpPr/>
              <p:nvPr/>
            </p:nvGrpSpPr>
            <p:grpSpPr>
              <a:xfrm>
                <a:off x="1314959" y="1703226"/>
                <a:ext cx="4475756" cy="1323439"/>
                <a:chOff x="297877" y="2162435"/>
                <a:chExt cx="4475756" cy="1323439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24D67E2-E490-40A5-960D-1BBAD5359AC3}"/>
                    </a:ext>
                  </a:extLst>
                </p:cNvPr>
                <p:cNvSpPr txBox="1"/>
                <p:nvPr/>
              </p:nvSpPr>
              <p:spPr>
                <a:xfrm>
                  <a:off x="297877" y="2162435"/>
                  <a:ext cx="4475756" cy="1323439"/>
                </a:xfrm>
                <a:prstGeom prst="rect">
                  <a:avLst/>
                </a:prstGeom>
                <a:noFill/>
                <a:ln w="57150">
                  <a:solidFill>
                    <a:srgbClr val="B9D9A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玄関先 ・家に上がる</a:t>
                  </a: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Arriving &amp; Entering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25233" y="2308969"/>
                  <a:ext cx="1042727" cy="1042727"/>
                </a:xfrm>
                <a:prstGeom prst="rect">
                  <a:avLst/>
                </a:prstGeom>
              </p:spPr>
            </p:pic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9E207A-0980-4437-894D-3ADF70A24508}"/>
                  </a:ext>
                </a:extLst>
              </p:cNvPr>
              <p:cNvSpPr txBox="1"/>
              <p:nvPr/>
            </p:nvSpPr>
            <p:spPr>
              <a:xfrm>
                <a:off x="1281434" y="1766185"/>
                <a:ext cx="28914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げんか</a:t>
                </a:r>
                <a:r>
                  <a:rPr kumimoji="0" lang="ja-JP" alt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んさ</a:t>
                </a: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き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	</a:t>
                </a: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いえ　 </a:t>
                </a:r>
                <a:r>
                  <a:rPr kumimoji="0" lang="ja-JP" alt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あ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37F03B-9429-459F-8063-FD6CC6A8BB5B}"/>
                </a:ext>
              </a:extLst>
            </p:cNvPr>
            <p:cNvGrpSpPr/>
            <p:nvPr/>
          </p:nvGrpSpPr>
          <p:grpSpPr>
            <a:xfrm>
              <a:off x="6136897" y="1247892"/>
              <a:ext cx="4737935" cy="1323439"/>
              <a:chOff x="1056333" y="3063336"/>
              <a:chExt cx="4737935" cy="13234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C685333-C07C-44A2-95A1-4AE57FC19D2D}"/>
                  </a:ext>
                </a:extLst>
              </p:cNvPr>
              <p:cNvGrpSpPr/>
              <p:nvPr/>
            </p:nvGrpSpPr>
            <p:grpSpPr>
              <a:xfrm>
                <a:off x="1056333" y="3063336"/>
                <a:ext cx="4737935" cy="1323439"/>
                <a:chOff x="282545" y="3679187"/>
                <a:chExt cx="4737935" cy="132343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193A92-266C-4D69-B101-0EF16BD12DB0}"/>
                    </a:ext>
                  </a:extLst>
                </p:cNvPr>
                <p:cNvSpPr txBox="1"/>
                <p:nvPr/>
              </p:nvSpPr>
              <p:spPr>
                <a:xfrm>
                  <a:off x="282545" y="3679187"/>
                  <a:ext cx="4737935" cy="1323439"/>
                </a:xfrm>
                <a:prstGeom prst="rect">
                  <a:avLst/>
                </a:prstGeom>
                <a:noFill/>
                <a:ln w="57150">
                  <a:solidFill>
                    <a:srgbClr val="B9D9A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居間・正座・自己紹介</a:t>
                  </a:r>
                  <a:endPara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Self Introductions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60591" y="3808925"/>
                  <a:ext cx="1055488" cy="1055488"/>
                </a:xfrm>
                <a:prstGeom prst="rect">
                  <a:avLst/>
                </a:prstGeom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A4E92A-2A4D-480C-A879-2CBDA1CECD70}"/>
                  </a:ext>
                </a:extLst>
              </p:cNvPr>
              <p:cNvSpPr txBox="1"/>
              <p:nvPr/>
            </p:nvSpPr>
            <p:spPr>
              <a:xfrm>
                <a:off x="1107380" y="3132030"/>
                <a:ext cx="35517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600" dirty="0">
                    <a:solidFill>
                      <a:srgbClr val="70AD47"/>
                    </a:solidFill>
                    <a:latin typeface="Comic Sans MS" panose="030F0702030302020204" pitchFamily="66" charset="0"/>
                    <a:ea typeface="游ゴシック" panose="020B0400000000000000" pitchFamily="34" charset="-128"/>
                  </a:rPr>
                  <a:t>い </a:t>
                </a:r>
                <a:r>
                  <a:rPr lang="ja-JP" altLang="en-US" sz="1600" dirty="0" err="1">
                    <a:solidFill>
                      <a:srgbClr val="70AD47"/>
                    </a:solidFill>
                    <a:latin typeface="Comic Sans MS" panose="030F0702030302020204" pitchFamily="66" charset="0"/>
                    <a:ea typeface="游ゴシック" panose="020B0400000000000000" pitchFamily="34" charset="-128"/>
                  </a:rPr>
                  <a:t>ま</a:t>
                </a:r>
                <a:r>
                  <a:rPr lang="en-US" altLang="ja-JP" sz="1600" dirty="0">
                    <a:solidFill>
                      <a:srgbClr val="70AD47"/>
                    </a:solidFill>
                    <a:latin typeface="Comic Sans MS" panose="030F0702030302020204" pitchFamily="66" charset="0"/>
                    <a:ea typeface="游ゴシック" panose="020B0400000000000000" pitchFamily="34" charset="-128"/>
                  </a:rPr>
                  <a:t>      </a:t>
                </a: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せいざ</a:t>
                </a:r>
                <a:r>
                  <a:rPr lang="en-US" altLang="ja-JP" sz="1600" dirty="0">
                    <a:solidFill>
                      <a:srgbClr val="70AD47"/>
                    </a:solidFill>
                    <a:latin typeface="Comic Sans MS" panose="030F0702030302020204" pitchFamily="66" charset="0"/>
                    <a:ea typeface="游ゴシック" panose="020B0400000000000000" pitchFamily="34" charset="-128"/>
                  </a:rPr>
                  <a:t>   </a:t>
                </a: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じこしょうかい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890C39-7766-4EAA-B319-CDBAB1D01A67}"/>
              </a:ext>
            </a:extLst>
          </p:cNvPr>
          <p:cNvGrpSpPr/>
          <p:nvPr/>
        </p:nvGrpSpPr>
        <p:grpSpPr>
          <a:xfrm>
            <a:off x="1294588" y="2942717"/>
            <a:ext cx="9580244" cy="1692771"/>
            <a:chOff x="1294588" y="2942717"/>
            <a:chExt cx="9580244" cy="169277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2D16596-A700-43C2-B988-F88CDFD84D1E}"/>
                </a:ext>
              </a:extLst>
            </p:cNvPr>
            <p:cNvGrpSpPr/>
            <p:nvPr/>
          </p:nvGrpSpPr>
          <p:grpSpPr>
            <a:xfrm>
              <a:off x="6566739" y="3031617"/>
              <a:ext cx="4308093" cy="1323439"/>
              <a:chOff x="492507" y="4446442"/>
              <a:chExt cx="4308093" cy="13234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F10458-5CA9-4383-B497-98A498CFF2D4}"/>
                  </a:ext>
                </a:extLst>
              </p:cNvPr>
              <p:cNvGrpSpPr/>
              <p:nvPr/>
            </p:nvGrpSpPr>
            <p:grpSpPr>
              <a:xfrm>
                <a:off x="492507" y="4446442"/>
                <a:ext cx="4308093" cy="1323439"/>
                <a:chOff x="-189664" y="4789539"/>
                <a:chExt cx="4308093" cy="1323439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066BD0-FE9A-4B61-9F6F-B59E44A55F86}"/>
                    </a:ext>
                  </a:extLst>
                </p:cNvPr>
                <p:cNvSpPr txBox="1"/>
                <p:nvPr/>
              </p:nvSpPr>
              <p:spPr>
                <a:xfrm>
                  <a:off x="-189664" y="4789539"/>
                  <a:ext cx="4308093" cy="1323439"/>
                </a:xfrm>
                <a:prstGeom prst="rect">
                  <a:avLst/>
                </a:prstGeom>
                <a:noFill/>
                <a:ln w="57150">
                  <a:solidFill>
                    <a:srgbClr val="B9D9A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手土産・御茶</a:t>
                  </a:r>
                  <a:endPara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Omiyage &amp; Tea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15437" y="5016435"/>
                  <a:ext cx="1345570" cy="857142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1AC81B-78B2-4314-9815-322ACD6D4A30}"/>
                  </a:ext>
                </a:extLst>
              </p:cNvPr>
              <p:cNvSpPr txBox="1"/>
              <p:nvPr/>
            </p:nvSpPr>
            <p:spPr>
              <a:xfrm>
                <a:off x="545481" y="4514002"/>
                <a:ext cx="27286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おみやげ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	    </a:t>
                </a:r>
                <a:r>
                  <a:rPr kumimoji="0" lang="ja-JP" alt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おちゃ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BBEA414-3185-4D02-BC99-D51422E29C3E}"/>
                </a:ext>
              </a:extLst>
            </p:cNvPr>
            <p:cNvGrpSpPr/>
            <p:nvPr/>
          </p:nvGrpSpPr>
          <p:grpSpPr>
            <a:xfrm>
              <a:off x="1294588" y="2942717"/>
              <a:ext cx="5083815" cy="1692771"/>
              <a:chOff x="6771731" y="1703226"/>
              <a:chExt cx="2100003" cy="169277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5D2B503-D83B-4700-9BBE-149692D0331F}"/>
                  </a:ext>
                </a:extLst>
              </p:cNvPr>
              <p:cNvGrpSpPr/>
              <p:nvPr/>
            </p:nvGrpSpPr>
            <p:grpSpPr>
              <a:xfrm>
                <a:off x="6771731" y="1703226"/>
                <a:ext cx="2100003" cy="1692771"/>
                <a:chOff x="6096000" y="1097077"/>
                <a:chExt cx="2100003" cy="169277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B1E8325-AB5A-456C-B4D6-A840389F17C0}"/>
                    </a:ext>
                  </a:extLst>
                </p:cNvPr>
                <p:cNvSpPr txBox="1"/>
                <p:nvPr/>
              </p:nvSpPr>
              <p:spPr>
                <a:xfrm>
                  <a:off x="6096000" y="1097077"/>
                  <a:ext cx="2100003" cy="1692771"/>
                </a:xfrm>
                <a:prstGeom prst="rect">
                  <a:avLst/>
                </a:prstGeom>
                <a:noFill/>
                <a:ln w="57150">
                  <a:solidFill>
                    <a:srgbClr val="B9D9A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会話・謙遜</a:t>
                  </a:r>
                  <a:endPara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Conversation &amp; 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Receiving Compliments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175" t="17302" r="7143" b="15551"/>
                <a:stretch/>
              </p:blipFill>
              <p:spPr>
                <a:xfrm>
                  <a:off x="7419227" y="1253320"/>
                  <a:ext cx="680123" cy="1087328"/>
                </a:xfrm>
                <a:prstGeom prst="rect">
                  <a:avLst/>
                </a:prstGeom>
              </p:spPr>
            </p:pic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49E666-D828-4BCB-BE72-FA41EE063EFB}"/>
                  </a:ext>
                </a:extLst>
              </p:cNvPr>
              <p:cNvSpPr txBox="1"/>
              <p:nvPr/>
            </p:nvSpPr>
            <p:spPr>
              <a:xfrm>
                <a:off x="6775648" y="1798702"/>
                <a:ext cx="7996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かいわ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   </a:t>
                </a:r>
                <a:r>
                  <a:rPr lang="en-US" altLang="ja-JP" sz="1600" dirty="0">
                    <a:solidFill>
                      <a:srgbClr val="70AD47"/>
                    </a:solidFill>
                    <a:latin typeface="Comic Sans MS" panose="030F0702030302020204" pitchFamily="66" charset="0"/>
                    <a:ea typeface="游ゴシック" panose="020B0400000000000000" pitchFamily="34" charset="-128"/>
                  </a:rPr>
                  <a:t> </a:t>
                </a: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rPr>
                  <a:t>けんそん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B88A1DA-BDDB-4F06-B58A-65CD8D850AA7}"/>
              </a:ext>
            </a:extLst>
          </p:cNvPr>
          <p:cNvSpPr txBox="1"/>
          <p:nvPr/>
        </p:nvSpPr>
        <p:spPr>
          <a:xfrm>
            <a:off x="12245915" y="399333"/>
            <a:ext cx="4768972" cy="5755422"/>
          </a:xfrm>
          <a:prstGeom prst="rect">
            <a:avLst/>
          </a:prstGeom>
          <a:noFill/>
          <a:ln w="57150">
            <a:solidFill>
              <a:srgbClr val="B9D9A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ja-JP" alt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  </a:t>
            </a:r>
            <a:r>
              <a: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玄関先 ・家に上がる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          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Arriving &amp; Entering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居間、正座、自己紹介 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          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Self Introductions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     　　　　　　　　  　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手土産・御茶 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　　　　　　　　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Omiyage &amp; Tea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　　　　　　　　　　　　　　　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会話・謙遜 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游ゴシック" panose="020B0400000000000000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　　　　　　　　　　　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Conversation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Receiving Compliments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　　　　　　　　　　　　　　　　　　　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失礼する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　　　　　　　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Leaving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6B6A08-F00B-46A1-A9EB-A860288B6A16}"/>
              </a:ext>
            </a:extLst>
          </p:cNvPr>
          <p:cNvGrpSpPr/>
          <p:nvPr/>
        </p:nvGrpSpPr>
        <p:grpSpPr>
          <a:xfrm>
            <a:off x="1260019" y="4815342"/>
            <a:ext cx="9585692" cy="1527853"/>
            <a:chOff x="1289140" y="4810260"/>
            <a:chExt cx="9585692" cy="15278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24469E1-CBDC-47A3-BAC2-A8CEA4F19879}"/>
                </a:ext>
              </a:extLst>
            </p:cNvPr>
            <p:cNvGrpSpPr/>
            <p:nvPr/>
          </p:nvGrpSpPr>
          <p:grpSpPr>
            <a:xfrm>
              <a:off x="6883432" y="4810260"/>
              <a:ext cx="3991400" cy="1323439"/>
              <a:chOff x="6885640" y="4330236"/>
              <a:chExt cx="3991400" cy="132343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C5EF01C-DCB3-4BEB-94C1-C980D0612D68}"/>
                  </a:ext>
                </a:extLst>
              </p:cNvPr>
              <p:cNvGrpSpPr/>
              <p:nvPr/>
            </p:nvGrpSpPr>
            <p:grpSpPr>
              <a:xfrm>
                <a:off x="6961808" y="4330236"/>
                <a:ext cx="3915232" cy="1323439"/>
                <a:chOff x="6151081" y="3264130"/>
                <a:chExt cx="3915232" cy="132343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FFFF07E-CDB6-4FF1-A8C6-A44C5AB22D0A}"/>
                    </a:ext>
                  </a:extLst>
                </p:cNvPr>
                <p:cNvSpPr txBox="1"/>
                <p:nvPr/>
              </p:nvSpPr>
              <p:spPr>
                <a:xfrm>
                  <a:off x="6151081" y="3264130"/>
                  <a:ext cx="3915232" cy="1323439"/>
                </a:xfrm>
                <a:prstGeom prst="rect">
                  <a:avLst/>
                </a:prstGeom>
                <a:noFill/>
                <a:ln w="57150">
                  <a:solidFill>
                    <a:srgbClr val="B9D9A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失礼 する</a:t>
                  </a:r>
                  <a:endPara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游ゴシック" panose="020B0400000000000000" pitchFamily="34" charset="-128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ea typeface="+mn-ea"/>
                      <a:cs typeface="+mn-cs"/>
                    </a:rPr>
                    <a:t>Leaving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68763" y="3476010"/>
                  <a:ext cx="1184726" cy="896443"/>
                </a:xfrm>
                <a:prstGeom prst="rect">
                  <a:avLst/>
                </a:prstGeom>
              </p:spPr>
            </p:pic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027AAE6-6E23-48DD-8799-5B8024772210}"/>
                  </a:ext>
                </a:extLst>
              </p:cNvPr>
              <p:cNvSpPr txBox="1"/>
              <p:nvPr/>
            </p:nvSpPr>
            <p:spPr>
              <a:xfrm>
                <a:off x="6885640" y="4376910"/>
                <a:ext cx="10850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しつれい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F92EB4-E86E-41AB-B812-6C0616162D96}"/>
                </a:ext>
              </a:extLst>
            </p:cNvPr>
            <p:cNvGrpSpPr/>
            <p:nvPr/>
          </p:nvGrpSpPr>
          <p:grpSpPr>
            <a:xfrm>
              <a:off x="1289140" y="5014674"/>
              <a:ext cx="5479959" cy="1323439"/>
              <a:chOff x="1289140" y="5014674"/>
              <a:chExt cx="5479959" cy="132343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A7D5DE3-7036-4741-BE0E-A2F48D3FC15D}"/>
                  </a:ext>
                </a:extLst>
              </p:cNvPr>
              <p:cNvSpPr txBox="1"/>
              <p:nvPr/>
            </p:nvSpPr>
            <p:spPr>
              <a:xfrm>
                <a:off x="1289140" y="5014674"/>
                <a:ext cx="5479959" cy="1323439"/>
              </a:xfrm>
              <a:prstGeom prst="rect">
                <a:avLst/>
              </a:prstGeom>
              <a:noFill/>
              <a:ln w="57150">
                <a:solidFill>
                  <a:srgbClr val="B9D9A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omic Sans MS" panose="030F0702030302020204" pitchFamily="66" charset="0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6B6D572-7024-41E8-BBBE-3CC4BE74AC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32" t="49306" r="-432" b="22277"/>
              <a:stretch/>
            </p:blipFill>
            <p:spPr>
              <a:xfrm>
                <a:off x="1367307" y="5121924"/>
                <a:ext cx="5389007" cy="1141589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37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5455" y="87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Phrases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649" y="596564"/>
            <a:ext cx="6054436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1.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（ぴんぽーん、がらがらがら）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ごめんください。</a:t>
            </a:r>
            <a:endParaRPr lang="en-US" sz="2050" b="1" dirty="0">
              <a:ln w="0"/>
              <a:latin typeface="+mn-ea"/>
            </a:endParaRPr>
          </a:p>
          <a:p>
            <a:r>
              <a:rPr lang="en-US" altLang="ja-JP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2.  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＿＿＿です。こんにちは、おひさしぶりです。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　　</a:t>
            </a:r>
            <a:endParaRPr lang="en-US" altLang="ja-JP" sz="205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ja-JP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3.  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ともだちも　いっしょです。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　</a:t>
            </a:r>
            <a:endParaRPr lang="en-US" altLang="ja-JP" sz="205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ja-JP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4.  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こんにちは。</a:t>
            </a:r>
            <a:endParaRPr lang="en-US" altLang="ja-JP" sz="205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ja-JP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5.  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おじゃまします</a:t>
            </a: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。</a:t>
            </a:r>
            <a:endParaRPr lang="en-US" sz="205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ja-JP" sz="205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altLang="ja-JP" sz="2050" b="1" dirty="0">
                <a:solidFill>
                  <a:srgbClr val="548235"/>
                </a:solidFill>
              </a:rPr>
              <a:t>6.  </a:t>
            </a:r>
            <a:r>
              <a:rPr lang="ja-JP" altLang="en-US" sz="2050" b="1" dirty="0">
                <a:solidFill>
                  <a:srgbClr val="548235"/>
                </a:solidFill>
              </a:rPr>
              <a:t>こちらが　わたし　の   ともだち　です。</a:t>
            </a:r>
            <a:endParaRPr lang="en-US" altLang="ja-JP" sz="2050" b="1" dirty="0">
              <a:solidFill>
                <a:srgbClr val="548235"/>
              </a:solidFill>
            </a:endParaRPr>
          </a:p>
          <a:p>
            <a:endParaRPr lang="en-US" altLang="ja-JP" sz="600" b="1" dirty="0">
              <a:solidFill>
                <a:srgbClr val="548235"/>
              </a:solidFill>
            </a:endParaRPr>
          </a:p>
          <a:p>
            <a:r>
              <a:rPr lang="en-US" altLang="ja-JP" sz="2050" b="1" dirty="0">
                <a:solidFill>
                  <a:srgbClr val="2E75B6"/>
                </a:solidFill>
              </a:rPr>
              <a:t>  7.  </a:t>
            </a:r>
            <a:r>
              <a:rPr lang="ja-JP" altLang="en-US" sz="2050" b="1" dirty="0">
                <a:solidFill>
                  <a:srgbClr val="2E75B6"/>
                </a:solidFill>
              </a:rPr>
              <a:t>はじめまして。 わたしは＿＿です。　　　　　　　　　</a:t>
            </a:r>
            <a:r>
              <a:rPr lang="en-US" altLang="ja-JP" sz="2050" b="1" dirty="0">
                <a:solidFill>
                  <a:srgbClr val="2E75B6"/>
                </a:solidFill>
              </a:rPr>
              <a:t>	</a:t>
            </a:r>
            <a:r>
              <a:rPr lang="ja-JP" altLang="en-US" sz="2050" b="1" dirty="0">
                <a:solidFill>
                  <a:srgbClr val="2E75B6"/>
                </a:solidFill>
              </a:rPr>
              <a:t>どうぞ、よろしく　おねがい　します。</a:t>
            </a:r>
            <a:endParaRPr lang="en-US" altLang="ja-JP" sz="2050" b="1" dirty="0">
              <a:solidFill>
                <a:srgbClr val="2E75B6"/>
              </a:solidFill>
            </a:endParaRPr>
          </a:p>
          <a:p>
            <a:endParaRPr lang="en-US" altLang="ja-JP" sz="600" b="1" dirty="0">
              <a:solidFill>
                <a:srgbClr val="2E75B6"/>
              </a:solidFill>
            </a:endParaRPr>
          </a:p>
          <a:p>
            <a:r>
              <a:rPr lang="en-US" altLang="ja-JP" sz="2050" b="1" dirty="0">
                <a:solidFill>
                  <a:schemeClr val="accent6">
                    <a:lumMod val="75000"/>
                  </a:schemeClr>
                </a:solidFill>
              </a:rPr>
              <a:t>  8.  </a:t>
            </a:r>
            <a:r>
              <a:rPr lang="ja-JP" altLang="en-US" sz="2050" b="1" dirty="0">
                <a:solidFill>
                  <a:schemeClr val="accent6">
                    <a:lumMod val="75000"/>
                  </a:schemeClr>
                </a:solidFill>
              </a:rPr>
              <a:t>おみやげです。どうぞ。</a:t>
            </a:r>
            <a:endParaRPr lang="en-US" altLang="ja-JP" sz="205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sz="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050" b="1" dirty="0">
                <a:solidFill>
                  <a:schemeClr val="accent1">
                    <a:lumMod val="75000"/>
                  </a:schemeClr>
                </a:solidFill>
              </a:rPr>
              <a:t>  9.  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いただき </a:t>
            </a:r>
            <a:r>
              <a:rPr lang="ja-JP" altLang="en-US" sz="2050" b="1" dirty="0">
                <a:solidFill>
                  <a:srgbClr val="2E75B6"/>
                </a:solidFill>
              </a:rPr>
              <a:t>ます。おい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しい です。</a:t>
            </a:r>
            <a:endParaRPr lang="en-US" altLang="ja-JP" sz="205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sz="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AutoNum type="arabicPeriod" startAt="10"/>
            </a:pPr>
            <a:r>
              <a:rPr lang="en-US" altLang="ja-JP" sz="205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ja-JP" altLang="en-US" sz="2050" b="1" dirty="0">
                <a:solidFill>
                  <a:schemeClr val="accent6">
                    <a:lumMod val="75000"/>
                  </a:schemeClr>
                </a:solidFill>
              </a:rPr>
              <a:t>あしを　くずしても　いいですか。</a:t>
            </a:r>
            <a:endParaRPr lang="en-US" altLang="ja-JP" sz="205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sz="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050" b="1" dirty="0">
                <a:ln w="0"/>
                <a:solidFill>
                  <a:schemeClr val="accent1">
                    <a:lumMod val="75000"/>
                  </a:schemeClr>
                </a:solidFill>
              </a:rPr>
              <a:t>11.  </a:t>
            </a:r>
            <a:r>
              <a:rPr lang="ja-JP" altLang="en-US" sz="2050" b="1" dirty="0">
                <a:ln w="0"/>
                <a:solidFill>
                  <a:schemeClr val="accent1">
                    <a:lumMod val="75000"/>
                  </a:schemeClr>
                </a:solidFill>
              </a:rPr>
              <a:t> ＿＿＿ ねんせい です。</a:t>
            </a:r>
            <a:endParaRPr lang="en-US" altLang="ja-JP" sz="2050" b="1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2050" b="1" dirty="0">
                <a:solidFill>
                  <a:schemeClr val="accent1">
                    <a:lumMod val="75000"/>
                  </a:schemeClr>
                </a:solidFill>
              </a:rPr>
              <a:t>12.  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sz="2050" dirty="0">
                <a:solidFill>
                  <a:schemeClr val="accent1">
                    <a:lumMod val="75000"/>
                  </a:schemeClr>
                </a:solidFill>
              </a:rPr>
              <a:t>______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が すき です。</a:t>
            </a:r>
            <a:endParaRPr lang="en-US" sz="205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AutoNum type="arabicPeriod" startAt="13"/>
            </a:pPr>
            <a:r>
              <a:rPr lang="ja-JP" altLang="en-US" sz="2050" b="1">
                <a:ln w="0"/>
                <a:solidFill>
                  <a:schemeClr val="accent1">
                    <a:lumMod val="75000"/>
                  </a:schemeClr>
                </a:solidFill>
              </a:rPr>
              <a:t>しゅみ </a:t>
            </a:r>
            <a:r>
              <a:rPr lang="ja-JP" altLang="en-US" sz="2050" b="1" dirty="0">
                <a:ln w="0"/>
                <a:solidFill>
                  <a:schemeClr val="accent1">
                    <a:lumMod val="75000"/>
                  </a:schemeClr>
                </a:solidFill>
              </a:rPr>
              <a:t>は＿＿ です。</a:t>
            </a:r>
            <a:endParaRPr lang="en-US" altLang="ja-JP" sz="2050" b="1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altLang="ja-JP" sz="600" b="1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 startAt="14"/>
            </a:pPr>
            <a:r>
              <a:rPr lang="ja-JP" altLang="en-US" sz="2050" b="1" dirty="0">
                <a:ln w="0"/>
                <a:solidFill>
                  <a:schemeClr val="accent6">
                    <a:lumMod val="75000"/>
                  </a:schemeClr>
                </a:solidFill>
              </a:rPr>
              <a:t>  いえいえ、まだまだ です。</a:t>
            </a:r>
            <a:endParaRPr lang="en-US" altLang="ja-JP" sz="2050" b="1" dirty="0">
              <a:ln w="0"/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en-US" sz="600" b="1" dirty="0">
              <a:ln w="0"/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050" b="1" dirty="0">
                <a:solidFill>
                  <a:schemeClr val="accent1">
                    <a:lumMod val="75000"/>
                  </a:schemeClr>
                </a:solidFill>
              </a:rPr>
              <a:t>15.  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そろそろ、かえり ます。</a:t>
            </a:r>
            <a:r>
              <a:rPr lang="ja-JP" altLang="en-US" sz="2050" b="1" kern="0" dirty="0">
                <a:solidFill>
                  <a:schemeClr val="accent1">
                    <a:lumMod val="75000"/>
                  </a:schemeClr>
                </a:solidFill>
              </a:rPr>
              <a:t>ごちそうさま でした。</a:t>
            </a:r>
            <a:endParaRPr lang="en-US" altLang="ja-JP" sz="2050" b="1" kern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2050" b="1" kern="0" dirty="0">
                <a:solidFill>
                  <a:schemeClr val="accent1">
                    <a:lumMod val="75000"/>
                  </a:schemeClr>
                </a:solidFill>
              </a:rPr>
              <a:t>16.  </a:t>
            </a:r>
            <a:r>
              <a:rPr lang="ja-JP" altLang="en-US" sz="2050" b="1" dirty="0">
                <a:solidFill>
                  <a:schemeClr val="accent1">
                    <a:lumMod val="75000"/>
                  </a:schemeClr>
                </a:solidFill>
              </a:rPr>
              <a:t>おじゃま しました。</a:t>
            </a:r>
            <a:endParaRPr lang="en-US" altLang="ja-JP" sz="2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868087" y="4763477"/>
            <a:ext cx="1095122" cy="661836"/>
            <a:chOff x="705967" y="12604"/>
            <a:chExt cx="1095122" cy="6618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3140" y="12604"/>
              <a:ext cx="507949" cy="6349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67" y="34708"/>
              <a:ext cx="491794" cy="63973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19" y="1401159"/>
            <a:ext cx="543719" cy="735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9128" y="588786"/>
            <a:ext cx="289237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548235"/>
                </a:solidFill>
                <a:latin typeface="Comic Sans MS" panose="030F0702030302020204" pitchFamily="66" charset="0"/>
              </a:rPr>
              <a:t>Arriving &amp; Entering</a:t>
            </a:r>
          </a:p>
          <a:p>
            <a:pPr algn="r"/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sz="19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sz="19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b="1" dirty="0">
                <a:solidFill>
                  <a:srgbClr val="2E75B6"/>
                </a:solidFill>
                <a:latin typeface="Comic Sans MS" panose="030F0702030302020204" pitchFamily="66" charset="0"/>
              </a:rPr>
              <a:t>Self Introductions</a:t>
            </a:r>
          </a:p>
          <a:p>
            <a:pPr algn="r"/>
            <a:endParaRPr lang="en-US" b="1" dirty="0">
              <a:solidFill>
                <a:srgbClr val="2E75B6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ja-JP" sz="900" b="1" dirty="0">
              <a:solidFill>
                <a:srgbClr val="548235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ja-JP" sz="2000" b="1" dirty="0">
                <a:solidFill>
                  <a:srgbClr val="548235"/>
                </a:solidFill>
                <a:latin typeface="Comic Sans MS" panose="030F0702030302020204" pitchFamily="66" charset="0"/>
              </a:rPr>
              <a:t>Omiyage</a:t>
            </a:r>
            <a:endParaRPr lang="en-US" altLang="ja-JP" sz="400" b="1" dirty="0">
              <a:solidFill>
                <a:srgbClr val="548235"/>
              </a:solidFill>
              <a:latin typeface="Comic Sans MS" panose="030F0702030302020204" pitchFamily="66" charset="0"/>
            </a:endParaRPr>
          </a:p>
          <a:p>
            <a:pPr algn="r"/>
            <a:endParaRPr lang="en-US" sz="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Tea</a:t>
            </a:r>
            <a:endParaRPr lang="en-US" altLang="ja-JP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altLang="ja-JP" sz="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ja-JP" sz="20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Seiza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sz="7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Conversation</a:t>
            </a:r>
          </a:p>
          <a:p>
            <a:pPr algn="r"/>
            <a:endParaRPr lang="en-US" sz="1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sz="1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endParaRPr lang="en-US" sz="1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2000" b="1" dirty="0">
                <a:solidFill>
                  <a:srgbClr val="548235"/>
                </a:solidFill>
                <a:latin typeface="Comic Sans MS" panose="030F0702030302020204" pitchFamily="66" charset="0"/>
              </a:rPr>
              <a:t>Receiving Compliments</a:t>
            </a:r>
            <a:endParaRPr lang="en-US" sz="800" b="1" dirty="0">
              <a:solidFill>
                <a:srgbClr val="548235"/>
              </a:solidFill>
              <a:latin typeface="Comic Sans MS" panose="030F0702030302020204" pitchFamily="66" charset="0"/>
            </a:endParaRPr>
          </a:p>
          <a:p>
            <a:pPr algn="r"/>
            <a:endParaRPr lang="en-US" sz="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Leaving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1207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0" dirty="0">
                <a:solidFill>
                  <a:srgbClr val="548235"/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48884"/>
          <a:stretch/>
        </p:blipFill>
        <p:spPr>
          <a:xfrm>
            <a:off x="2749327" y="3474190"/>
            <a:ext cx="448344" cy="81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73876"/>
            <a:ext cx="9143999" cy="830997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Houses in Japan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7C7D9C-6DCA-47FE-9CD2-AD01F0BA0690}"/>
              </a:ext>
            </a:extLst>
          </p:cNvPr>
          <p:cNvGrpSpPr/>
          <p:nvPr/>
        </p:nvGrpSpPr>
        <p:grpSpPr>
          <a:xfrm>
            <a:off x="1331535" y="964998"/>
            <a:ext cx="9486450" cy="5426218"/>
            <a:chOff x="1022613" y="1039140"/>
            <a:chExt cx="9486450" cy="54262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10D4E3-31EE-439E-91F3-D0800D376A0B}"/>
                </a:ext>
              </a:extLst>
            </p:cNvPr>
            <p:cNvGrpSpPr/>
            <p:nvPr/>
          </p:nvGrpSpPr>
          <p:grpSpPr>
            <a:xfrm>
              <a:off x="1022613" y="1079691"/>
              <a:ext cx="4623278" cy="2553193"/>
              <a:chOff x="1553953" y="1079691"/>
              <a:chExt cx="4623278" cy="2553193"/>
            </a:xfrm>
          </p:grpSpPr>
          <p:pic>
            <p:nvPicPr>
              <p:cNvPr id="1026" name="Picture 2" descr="http://pictures.nicolas.delerue.org/japan/20031227_japanese_houses/img_0663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772"/>
              <a:stretch/>
            </p:blipFill>
            <p:spPr bwMode="auto">
              <a:xfrm>
                <a:off x="1553953" y="1079691"/>
                <a:ext cx="4623278" cy="2553193"/>
              </a:xfrm>
              <a:prstGeom prst="rect">
                <a:avLst/>
              </a:prstGeom>
              <a:noFill/>
              <a:ln w="38100">
                <a:solidFill>
                  <a:srgbClr val="8C634A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948393" y="1117452"/>
                <a:ext cx="1435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E523E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Traditional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72ADB0-AE08-4683-9026-864877B0CFBA}"/>
                </a:ext>
              </a:extLst>
            </p:cNvPr>
            <p:cNvGrpSpPr/>
            <p:nvPr/>
          </p:nvGrpSpPr>
          <p:grpSpPr>
            <a:xfrm>
              <a:off x="5873428" y="1039140"/>
              <a:ext cx="4635635" cy="2602231"/>
              <a:chOff x="5028155" y="1256665"/>
              <a:chExt cx="4665688" cy="254944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t="4397" r="1235" b="14945"/>
              <a:stretch/>
            </p:blipFill>
            <p:spPr>
              <a:xfrm>
                <a:off x="5028155" y="1287048"/>
                <a:ext cx="4665688" cy="2519061"/>
              </a:xfrm>
              <a:prstGeom prst="rect">
                <a:avLst/>
              </a:prstGeom>
              <a:ln w="38100">
                <a:solidFill>
                  <a:srgbClr val="8CA16A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354010" y="1256665"/>
                <a:ext cx="1003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694E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Modern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5ACA7C-8201-4BD8-BFFE-BA6F9D72895A}"/>
                </a:ext>
              </a:extLst>
            </p:cNvPr>
            <p:cNvGrpSpPr/>
            <p:nvPr/>
          </p:nvGrpSpPr>
          <p:grpSpPr>
            <a:xfrm>
              <a:off x="1022613" y="3869488"/>
              <a:ext cx="4635635" cy="2594978"/>
              <a:chOff x="1345812" y="3548897"/>
              <a:chExt cx="4605668" cy="2612598"/>
            </a:xfrm>
          </p:grpSpPr>
          <p:pic>
            <p:nvPicPr>
              <p:cNvPr id="3" name="Picture 15" descr="クリックすると新しいウィンドウで開きます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09"/>
              <a:stretch/>
            </p:blipFill>
            <p:spPr bwMode="auto">
              <a:xfrm>
                <a:off x="1345812" y="3548897"/>
                <a:ext cx="4605668" cy="2612598"/>
              </a:xfrm>
              <a:prstGeom prst="rect">
                <a:avLst/>
              </a:prstGeom>
              <a:noFill/>
              <a:ln w="38100">
                <a:solidFill>
                  <a:srgbClr val="7D6879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908737" y="5396034"/>
                <a:ext cx="16962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Typical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Neighborhood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592BFB-3B78-4E5F-9BD2-A9AA738BAF6D}"/>
                </a:ext>
              </a:extLst>
            </p:cNvPr>
            <p:cNvGrpSpPr/>
            <p:nvPr/>
          </p:nvGrpSpPr>
          <p:grpSpPr>
            <a:xfrm>
              <a:off x="5866485" y="3856266"/>
              <a:ext cx="4642578" cy="2609092"/>
              <a:chOff x="5311402" y="3592535"/>
              <a:chExt cx="4642578" cy="2609092"/>
            </a:xfrm>
          </p:grpSpPr>
          <p:pic>
            <p:nvPicPr>
              <p:cNvPr id="1030" name="Picture 6" descr="http://stock.home4u.jp/img/catalog/0003449/0003449-003m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1402" y="3592535"/>
                <a:ext cx="4635634" cy="2609092"/>
              </a:xfrm>
              <a:prstGeom prst="rect">
                <a:avLst/>
              </a:prstGeom>
              <a:noFill/>
              <a:ln w="38100">
                <a:solidFill>
                  <a:srgbClr val="6F92B6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587900" y="3637412"/>
                <a:ext cx="1366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5A8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“Mansions”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0C38C6-AC6F-4F66-865E-731E26F11FAF}"/>
              </a:ext>
            </a:extLst>
          </p:cNvPr>
          <p:cNvGrpSpPr/>
          <p:nvPr/>
        </p:nvGrpSpPr>
        <p:grpSpPr>
          <a:xfrm>
            <a:off x="6175407" y="3786189"/>
            <a:ext cx="4635634" cy="2607278"/>
            <a:chOff x="10945129" y="3773832"/>
            <a:chExt cx="4635634" cy="26072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28B5FD-A077-4582-8C56-A313EE354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261" b="20689"/>
            <a:stretch/>
          </p:blipFill>
          <p:spPr>
            <a:xfrm>
              <a:off x="10945129" y="3773832"/>
              <a:ext cx="4635634" cy="26072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99A363-E693-4F40-9E0F-76AE5D8B294F}"/>
                </a:ext>
              </a:extLst>
            </p:cNvPr>
            <p:cNvSpPr txBox="1"/>
            <p:nvPr/>
          </p:nvSpPr>
          <p:spPr>
            <a:xfrm>
              <a:off x="11147637" y="3921902"/>
              <a:ext cx="1668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6746B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Apartments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9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owiehayman.com/graphics/japan-properties/Japan-Nara-Horyuji-Ando-House-Picture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1" y="1768274"/>
            <a:ext cx="4930917" cy="36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5"/>
          <a:stretch/>
        </p:blipFill>
        <p:spPr bwMode="auto">
          <a:xfrm>
            <a:off x="7359436" y="1551877"/>
            <a:ext cx="4408324" cy="44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8" y="1907610"/>
            <a:ext cx="1625401" cy="19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70642-9B41-4A8B-906A-8F035FB211AF}"/>
              </a:ext>
            </a:extLst>
          </p:cNvPr>
          <p:cNvGrpSpPr/>
          <p:nvPr/>
        </p:nvGrpSpPr>
        <p:grpSpPr>
          <a:xfrm>
            <a:off x="5910574" y="4357951"/>
            <a:ext cx="3880158" cy="1659991"/>
            <a:chOff x="5403943" y="4635048"/>
            <a:chExt cx="3880158" cy="1382894"/>
          </a:xfrm>
        </p:grpSpPr>
        <p:sp>
          <p:nvSpPr>
            <p:cNvPr id="7" name="Explosion 2 6"/>
            <p:cNvSpPr/>
            <p:nvPr/>
          </p:nvSpPr>
          <p:spPr>
            <a:xfrm rot="729519">
              <a:off x="5403943" y="4635048"/>
              <a:ext cx="3880158" cy="1382894"/>
            </a:xfrm>
            <a:prstGeom prst="irregularSeal2">
              <a:avLst/>
            </a:prstGeom>
            <a:solidFill>
              <a:schemeClr val="bg1"/>
            </a:solidFill>
            <a:ln w="28575">
              <a:solidFill>
                <a:srgbClr val="367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9386">
              <a:off x="6046411" y="5142649"/>
              <a:ext cx="2335055" cy="42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ガラガラガラ</a:t>
              </a:r>
              <a:endParaRPr kumimoji="0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4001" y="49851"/>
            <a:ext cx="9143999" cy="707886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Japanese Entries – </a:t>
            </a: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Arial" panose="020B0604020202020204" pitchFamily="34" charset="0"/>
              </a:rPr>
              <a:t>玄関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Arial" panose="020B0604020202020204" pitchFamily="34" charset="0"/>
              </a:rPr>
              <a:t> - </a:t>
            </a: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Arial" panose="020B0604020202020204" pitchFamily="34" charset="0"/>
              </a:rPr>
              <a:t>げんかん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091C5D-C612-41A9-97A4-3B478F62ADE3}"/>
              </a:ext>
            </a:extLst>
          </p:cNvPr>
          <p:cNvGrpSpPr/>
          <p:nvPr/>
        </p:nvGrpSpPr>
        <p:grpSpPr>
          <a:xfrm>
            <a:off x="1058919" y="946565"/>
            <a:ext cx="4099113" cy="1495845"/>
            <a:chOff x="1058919" y="946566"/>
            <a:chExt cx="4099113" cy="992504"/>
          </a:xfrm>
        </p:grpSpPr>
        <p:sp>
          <p:nvSpPr>
            <p:cNvPr id="5" name="Explosion 2 4"/>
            <p:cNvSpPr/>
            <p:nvPr/>
          </p:nvSpPr>
          <p:spPr>
            <a:xfrm rot="21100968">
              <a:off x="1058919" y="946566"/>
              <a:ext cx="4099113" cy="992504"/>
            </a:xfrm>
            <a:prstGeom prst="irregularSeal2">
              <a:avLst/>
            </a:prstGeom>
            <a:solidFill>
              <a:schemeClr val="bg1"/>
            </a:solidFill>
            <a:ln w="28575">
              <a:solidFill>
                <a:srgbClr val="367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0684543">
              <a:off x="1883402" y="1264718"/>
              <a:ext cx="2826736" cy="33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700" b="0" i="1" u="none" strike="noStrike" kern="1200" cap="none" spc="0" normalizeH="0" baseline="0" noProof="0" dirty="0">
                  <a:ln>
                    <a:noFill/>
                  </a:ln>
                  <a:solidFill>
                    <a:srgbClr val="FF9966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ピンポーン！</a:t>
              </a:r>
              <a:endParaRPr kumimoji="0" lang="en-US" altLang="ja-JP" sz="2700" b="0" i="1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edarswalkers.org.uk/images/japanese_bowing_etiqu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6" y="1911640"/>
            <a:ext cx="5869857" cy="39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6F5AEE-4979-4D82-AE8A-95016252E9FD}"/>
              </a:ext>
            </a:extLst>
          </p:cNvPr>
          <p:cNvGrpSpPr/>
          <p:nvPr/>
        </p:nvGrpSpPr>
        <p:grpSpPr>
          <a:xfrm>
            <a:off x="8270510" y="1979487"/>
            <a:ext cx="2501394" cy="3674902"/>
            <a:chOff x="8270510" y="1596425"/>
            <a:chExt cx="2501394" cy="3674902"/>
          </a:xfrm>
        </p:grpSpPr>
        <p:pic>
          <p:nvPicPr>
            <p:cNvPr id="3078" name="Picture 6" descr="http://blog-imgs-31-origin.fc2.com/h/u/m/humizukiblog/thanks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510" y="1596425"/>
              <a:ext cx="1121408" cy="159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xn--ddk0a0e732rop8c.jp/wp-content/uploads/2014/06/f988aa5b338db55e268dd130b54fa76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510" y="3653664"/>
              <a:ext cx="1121408" cy="161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776518" y="2026148"/>
              <a:ext cx="9953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Female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Bow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76518" y="4093163"/>
              <a:ext cx="84704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Ｍ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ale Bow</a:t>
              </a:r>
            </a:p>
          </p:txBody>
        </p:sp>
      </p:grp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77FE1B-1ED0-42DB-A7C2-8A591FE62514}"/>
              </a:ext>
            </a:extLst>
          </p:cNvPr>
          <p:cNvGrpSpPr/>
          <p:nvPr/>
        </p:nvGrpSpPr>
        <p:grpSpPr>
          <a:xfrm>
            <a:off x="1942081" y="107292"/>
            <a:ext cx="8307837" cy="924284"/>
            <a:chOff x="2734236" y="114386"/>
            <a:chExt cx="8307837" cy="924284"/>
          </a:xfrm>
        </p:grpSpPr>
        <p:grpSp>
          <p:nvGrpSpPr>
            <p:cNvPr id="5" name="Group 4"/>
            <p:cNvGrpSpPr/>
            <p:nvPr/>
          </p:nvGrpSpPr>
          <p:grpSpPr>
            <a:xfrm>
              <a:off x="2734236" y="114386"/>
              <a:ext cx="8307837" cy="830997"/>
              <a:chOff x="715876" y="706823"/>
              <a:chExt cx="7775324" cy="83099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15876" y="706823"/>
                <a:ext cx="7775324" cy="830997"/>
              </a:xfrm>
              <a:prstGeom prst="rect">
                <a:avLst/>
              </a:prstGeom>
              <a:solidFill>
                <a:srgbClr val="33CCFF"/>
              </a:solidFill>
              <a:ln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340169" y="729906"/>
                <a:ext cx="3872456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4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おじぎ</a:t>
                </a:r>
                <a:r>
                  <a:rPr kumimoji="0" lang="ja-JP" altLang="en-US" sz="45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  </a:t>
                </a:r>
                <a:r>
                  <a:rPr kumimoji="0" lang="en-US" altLang="ja-JP" sz="45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Meiryo" panose="020B0604030504040204" pitchFamily="34" charset="-128"/>
                    <a:cs typeface="+mn-cs"/>
                  </a:rPr>
                  <a:t>Bowing</a:t>
                </a:r>
                <a:endParaRPr kumimoji="0" lang="en-US" sz="45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Meiryo" panose="020B0604030504040204" pitchFamily="34" charset="-128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C641D8-EB5C-4329-BE48-4DAAB1EC140B}"/>
                </a:ext>
              </a:extLst>
            </p:cNvPr>
            <p:cNvSpPr/>
            <p:nvPr/>
          </p:nvSpPr>
          <p:spPr>
            <a:xfrm>
              <a:off x="2870998" y="388159"/>
              <a:ext cx="3098068" cy="421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カスタムポイント　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6682ED-FA70-4E86-B65D-E419FFC7E5BB}"/>
                </a:ext>
              </a:extLst>
            </p:cNvPr>
            <p:cNvSpPr txBox="1"/>
            <p:nvPr/>
          </p:nvSpPr>
          <p:spPr>
            <a:xfrm>
              <a:off x="5770921" y="115340"/>
              <a:ext cx="7856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游ゴシック" panose="020B0400000000000000" pitchFamily="34" charset="-128"/>
                  <a:ea typeface="游ゴシック" panose="020B0400000000000000" pitchFamily="34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6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206269" y="4417146"/>
            <a:ext cx="1167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     </a:t>
            </a:r>
            <a:r>
              <a:rPr lang="en-US" altLang="ja-JP" sz="2800" b="1" dirty="0"/>
              <a:t>L</a:t>
            </a:r>
          </a:p>
          <a:p>
            <a:r>
              <a:rPr lang="en-US" altLang="ja-JP" b="1" dirty="0"/>
              <a:t> Carries </a:t>
            </a:r>
          </a:p>
          <a:p>
            <a:r>
              <a:rPr lang="en-US" altLang="ja-JP" b="1" dirty="0"/>
              <a:t>Omiyage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64228" t="50000" r="16538"/>
          <a:stretch/>
        </p:blipFill>
        <p:spPr>
          <a:xfrm>
            <a:off x="5208494" y="4445393"/>
            <a:ext cx="900971" cy="1022531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4643208" y="4260584"/>
            <a:ext cx="3042716" cy="142359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304256"/>
            <a:ext cx="914400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Arriving &amp; Entering – 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玄関先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げんかんさき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400" b="0" dirty="0">
                <a:solidFill>
                  <a:srgbClr val="548235"/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94839" y="3139683"/>
            <a:ext cx="2648521" cy="1864556"/>
            <a:chOff x="770838" y="3139683"/>
            <a:chExt cx="2648521" cy="1864556"/>
          </a:xfrm>
        </p:grpSpPr>
        <p:sp>
          <p:nvSpPr>
            <p:cNvPr id="5" name="AutoShape 2" descr="data:image/jpeg;base64,/9j/4AAQSkZJRgABAQAAAQABAAD/2wCEAAkGBxQSEhQUEBQVFRQUFBsVGRYYFhQYHRkYFh0YGBcYGBgYHCghGBolHBQXITEiJSkrLi4uGB8zODMsNygtLisBCgoKDg0OFxAPFCwcHBwsLCwsLCw3LCwrLCwsLCwsLCwrKywsLCwsLCwsKywsLDcsNzcsLCw3NyssLCsrKywrK//AABEIAQYAwAMBIgACEQEDEQH/xAAcAAEAAgIDAQAAAAAAAAAAAAAABgcEBQEDCAL/xABGEAACAQIDBQQHBQUHAgcBAAABAgADEQQSIQUGMUFRBxNhcSIyQoGRobEUI3KSwVJigtHwM0NTY3OishfhJDV0g6OzwhX/xAAZAQEBAQEBAQAAAAAAAAAAAAAAAQIDBAX/xAAhEQEBAAICAwACAwAAAAAAAAAAAQIRAyESMUEyUQQTIv/aAAwDAQACEQMRAD8AvGIiAiIgIiICdWJxC00Z6hCoilmY8Aqi5J8gJ2yAdtW0jSwApgkHEVlpmx9hb1G9xyBT+OBDdqdpWLxOILYRzQoL6i5ULP0apnU2J/ZHAeN5ae5m8AxuGWobCopyVFHJhzH7rCzDztynn3Z9HKtz7WvlJ92U7S7rGGkfVxFO38dLMy+Xos/ymd9i4oiJoIiICIkf372/9hwVWsCO8tkpA86r6JpzA1Y+CmBCO0TtBrLiPsmAbIaZtVrAKTm492mYFRb2jY6m2ljJT2dbzNjKLJWINaiQGNgM6NfI9hoCcrA25rfS8obZSXZmYljzJ1JLG7EnmSdb+MnnZliymPpqDYVUdGHWy5x77oPn1md9i64iJoIiICIiAiIgIiICIiAlBdr+2WrY96Icmlh1VQulhUZQzkHjwZR/DL9nmXfO7bRxl+JxLj4HKPkoko+6Q9Ec9BrNhsLG9xiaFX9ishP4SQr/AO1mmCBbToJwzW16a/DWYV6WiBE6IREQEpLtu213uJpYVDdcOveOP82oPRHmqa/+5LnxuJFKm9RvVpoznyUEn5CeWsbjWxFd61T161Q1G8Mx0HkBZfICSjPwdHIuvE6mSDc1iMdhSOPfAe43B+RM082m6mb7bhcgue/TTwv6XwXMfdM/R6AiImwiIgIiICIiAiIgIiICece0jCGjtTE3GjutZfEOqk/7g3wno6VP227GNQ0a9Km7NTRhVIU5RSBurM50FjmFr39KSiBA316iDb2uHPy56TD2XUunHhw628Zl1FuOvh1mVekMJiFqIrpfKyhlurKbHUeiwBHvE7pSdLtAxy0lph0zC96hUM56an0dOHq8uM1eJ3kxlS+fE1jfkHKD4JYTXkj0BE84fa6nHvat+veVL/WZdDb+KT1cTXHh3rkfMmTyF87VwgrUatImwq02p3/GpX9Z5crYZ6NQ06oyvTcow6MpsfpJrjd8MdUo9y1YMpFjmp0yWBBGViV1GvG17gG8jVDCm7NUOZmNyTr8b8TFqskmWP2T7BbM2LqCy5SlK/tXPpv4DTKDzu0gWyQpr0g5phM1z3iu6aAmzqupXqeA4nQGehcIUKL3WXJlGXJYrl5ZbaW8okR3RETQREQEREBERAREQEREBKg7Yd48LVH2ZDUq1qZN8lRlpU2Nj94o0q1BbQezc3IOhzu1Xfw0b4PBsRWItWqr/dg+wp5VCDx9kHkSCKcRb6DyEUd2CDZhkNup8PGbhmAFydBznXhaAQW58z4/ykl3H2MMQ5xFUXpUmy015M44ueoXS3jeZV0bI3Zr1wGsKSHgzg3I6qnEjxNpK8B2dUioNStVJP7IRR9CfnN8GF1BIGYhRc8b8APGbu3KXSIXV7N6B9StWU+ORv8A8yNbb3KxGHBZLV6Y4lBZh+JCeHiCfKWzPg1QGC5hmIJC31IHHzjQoWJN+0LdxaZ+00RZGNqqjgGbg4HIHgfEiQiZ0qQbj7bpYPE95WVirLlLrclBzOX2l62100vwl34RkKK1IqUYZlK2sQ2uYW0IN738Z5xlidlO8RDHB1WJDXaiTyI1en5e0PJvCWVFoRETQREQEREBERARExcRUqg/d00ZbcWqFTfpYUz9YHxj6lcW7inScc+8qvT+GWm8h++W/wBUwOHY1sLVpVmGWk16dWkzkftI2ay8bMq3tJLV2niF44N3F/7urQJ8wKjJpKK7Ut6jisaylKqU8ODSVGANnB+9Y5CVuSAvE6J4wIstTOWctnLkszcczMSWY+JJJ98kG6Ww6mKqqlIXdr6ngqj1nY9NQJFqaI7jI2R2IFwCL+anjLg7J9pUqOIajUAD1kASodLlLfdeZ1Ydcp6TKszaPZtTWkVGLtiMjMAwXKbC5IQHPYWOt5s9iYIUcPRpD2KYv5kAsfeSZpd++z7EVsd9tWugoh0qEFT3qlQid2jDjTaxNrgAsdDeSPF4hKas9RlRFuSzEAAeJMsiIdtPaZrYhCp9BKgye4gFvOWi3EysMLvJsM1QrVgGzCzWrBLjmWtYajnLNVrgEagi4I1uDwseYlHMgW/OIZMXTZDZkpAqehzNeT2Q3fTa+y6FVf8A+g570poqd4WycswTgDc8eMDfYaqmOwhzD0ayMjD9luB+BsfhIvgOzulVojLij34UFlshCnmGUekNQRe/Kb7dHbWCr08uz6iMqalBmVlv7RVvS1POa3dfc2pT2ricaKlNaJq1CqKv3jNUVMwqNb1AfSC3IvYwK92ps6ph6rUqws6HW3Ag8CDzBmvO1BQqIyEmsrB0VRdrqQVuBwHW8m3adtSjWxQSkAXorkeqDoSbnu/HLfU9SRyMgZQoT3VJDm1LFstyeN9CZj6L12TjsdjqVOsjUMJSqKGAF8RVPUEnLTpm+lrPw5HhuNnbKamQXxFeswvrUZADf9ykir8uUrPsw2rjGD4VKmGpWvVTPTq1TrbMqgVEFtb+8+MsZNnYoj7zGWP+VQpIPhU7z6zY3MTAoYB1KlsTWe3EMMOA3nlpAj3ETPgIiICIiAnTisSlJS9VlRBxZiABfQXJ8SBO6IEa23vphsPQereo4VSRkoV2UkD0QXVMqgmwuSBrPNX2hmN2VyzG7MbasdWY69SZfXbVtMU8AKWaz4ioqgcyqEO58hlUX/eHWUVJVZmzEu9+gm0Zb6H+iOB8NZh7LHok+MzZmjJO16+bDo9es1Pv6fotUcj1hxudR4Seb77BbHYZqCOKbF1cMb29EnRgNecq/aJsoYeywb4GXHiWD0SxAcNTz5dbG4zAaTURWGzexpiwOIxlFUzAWQMWa/ADNYa++XjSphFCrwUBR5KLD6SudiY+j9oo5cOgJcDMzM5W+gyA8DrxlkGUJWXaF2e0cbijVXFph67IpZHFwwHohl1BXh4yzZDd9tpBK1NDSpVR3eazqbgkm1mBBHAwNX2a9nYwFZ8Q2Jp13yGmBTHormINyb6nThbSa/ffaVVcZiKdOtVWndLorsoJKLfRZONzHD0GcUqdINUIApiwIWwub6k3vK13rq5sbiSNfvSv5Qq/USUalVsLDlPqcRMq+8DjK+Hr061CoimmwIDoWHMNfKwNiCQQJe3e49QLU8JV8RVrUfgO7qfWUMRLk7N95BicOKVQ/f0FCnq6DRKgHlYHoR4iWIlOCq1GX72mKbdA4ce42H0mRETQREQEREBMfH41KNN6tVglOmpdmPAAakzIlQdtm8tymBpNoLVK1uvGlTP/ADPkkCB73bxPj8S9d7qvq00v6lMcB+I8Wtz5kATSzi8SK2Wyr2bp+sz5qcLiHACoB8JsqaG3pNc/ATI+cYl0YeH0ln7m4vvcFh24kIEPml1N/h85WCuGNhfXTjYf95uNh7Xq4SkaVEgguX1XNYm1wNbDUTURuMTh/s+KUDgKiup/dJBHw4S1GlfbCvjkWpiNGpVrBlFswFiQffLAJlCV5vojVMbkUXYoir5m/wCplhyv99ttNg8dTenRR3ajozFjaxIJCjnbn4wJvs/Crh6SJ7NNNT5asfqZR1WsXZnPGo7P+di36yWYrf2tUpVKZSmveIyZhmBGYWJAJ10kPNMjidOGmklHM4zjqJxkHSfVplXAaZWz8c9ColWi2WohuDy6EMOakXBmKVHScAEcOHSB6C3Z22mMoLVTQnR0vfI49ZT+h5ggzaykNwdvnCYpQzWo1iEqDkD7FTwIJAPgx6CXfNRCIiUIiIHTjMQKdN3IJCKWIGpIUE2A5nSeWdpYupWq1Kte/e1HZ28CxuV8AugA6Ceo9p4xaFGpVf1aSM58lBJ+k8r18Q1RmqVNXqMajnqzks3zYyVY6xETuwiZnUe/4SDY7PSyDqbzJMRMjBqUwjXsSosec2NMFh6INrXsBrYcb9BOthfQydbl7OVMMSyD70k68SnBbk++TPk8Ysm292Jh0p0KSo2ZAujWte9yTblqbdZS+8W/O1qWJqq+Iq0irkBBZVAvYWFtRbnLMoV2wVQowLUHN1PMX426+I982eKdcUiihTwuJF9VqhWI8Bm9XXlNYZzOdJZpR7dou0zxxtb3FR9BLF3a2fi9r7NWriHP2ijXfuKj6d7TIXMrHpe4DcNPOb2lu85YEbPwFC3F2p0zYddTNvtfelEHc4MrVq6L6ABROvDQnjYDQc5q5STdNKwrUnRilRbOhsym1weY6EePOY5sSCBNlvXsiooBuTUC573N2zXLqepvr5yPbOxWgUnyP6Tnjn5RbjpsInM4mkIiIHzU4G+otL33E2ocRgqLMfTUd2/XNT9E36EgBv4pRREurs2q06mDR1AFQnJVt7T0gEDMP2igQk87iWIlcRE0ERECC9su0+62c1MH0sRUWiPw+vUv4ZEI/iEoWWV26Y/NisPRB/sqTOR41WAF/G1O/vlaSLCZezPX9xmJO3DVMrA/1YyDeTic0QWIVAXY8AouT8JK9jbo3s2K0590D8nP6Cc8s5j7WTbS7E2PUruhCE0swzNwBA4gHnLKt04Dh/XkJwiAAAAADQADQDwExcftSjR/tqiqTy5/lGs8ueVzrpJp2Y/CirTemTbOtr2Bt4gGaDC7l0Qb1Hd7ctF+YF/nN7gcfSrAmk4a3G3Ee46zJmZllj16XqtBi90MM4sFZD1DFviHuDPvYO7/ANmdmFUsGXLly24HQ+c3NWqEUsxCqBckmwEiuO3zs1qFPMo9tyRfyAF7ec1jc8ppLqJJjcClUDOOF7EcRf8Aq8rjeLdZ0qE0xcnW3J/FejeEmGx96qdUhKg7tzoNbqT4HkfAzfsoPEX5+/qOhieWFOqpihjQPRqAqR1/rSZitcXHOWRtTd3D4j+1pi/7S6H5SM4rcR01w1a4/YqD6MJ3x5sb7YuKOxNjU2Bil9aiT4oQwnRU2bWUEmjVAHE5DpOnlL6rOqxpZXY3itMTSv7SVQPxAox/2L8pWam8k/Zvju62hSHs1lakfeC6/wC5APfNT2LviIm0IicObAnpA807+4/v9o4t73ArGkvgKIFMgfxKx980lKkzEKgux4fz8p8GuXJc8XJqHzclj8zJLu/QVULDVjxbl+EeXPxM5cmXjNt4zfTrwm7OcqveHMxA0Atc9LzaNsrZ+HfJUFXEsvrekoQHmLC2aZgR0otVpKxYt3a5QSVuLuwAF720vyJjZW6VSoAap7pelrv8OCzhM7e8q1Zr0kGxNr4RrJQApHgEKhT5A8D8ZvLSKNuSl9Kz2/Cl/O/WSimlgBcmwAueJsLXPjOWevizbU7z46rSpDuFJZzluAWyi172HPlIdQ2Hiat27tzfizkAnzzG8skGJceTxnULNqwrYOvhnDFXpsODjUeVxcEeBk93d2n9pohyLMCVboWHMec2X9f0IVQOAA/rwjPPyncSTTRbz7Hq4nIKbqqrfMrZrEn1TpxtMLD7lLb72qxP7oAHzuZKokmeUmovjEMxm5T/ANzUVh0cZT+Zbg/CSfY9ColFFrMGdRYkEnS/o6ka6WmZEXO5eyTTpxuKWlTapU0RBc2108PGQzaG+NVjaiFpL1NmY/HRfgZN6tMMpVgGBFiCLg+Y5zGTZdAcKNIfwL/KMLjPcLv4imyN7agYDEkOhNs4AUr42A1EmytexBuCL3HCx5jwtI7tXdKlU1onum5gC6n3cj5TbbHwbUaKU3YMUuLgW0uSBr0BtLncb3j0mO/qJ737GFM99TACsbMo5MeY8DzmhwWJ7qrTqjjTqI/5WB+gMsXbmyFxKZWNmU3Rujcr9RKzxNMjMrDUXBHiNJ34stxnKar0sInThHuiHqoPxAndPSwTU73Yo0sDi6g4phqrDzCMR85tpHe0NiNm4y3Ogw9zaH5GB5vwuGLsqLxPyA4n4SZUaQRQqj0VFgP66yPbu0yahINgq6+JPAeWnykmC3IA4kgfGePny707YzpLd2gwogngSbfHU+8/pNrOvD0giqo9kAfC07J51IiICIiAiIgIiICIiAiIgIiIHzVphgVYXBFiPDnKx3l2UcNVyrcqfSTmWVjYg/vA/pLQkS7QqF0pMOILLf8AEAR81HwnXiy1lpnKdLc2WpFGkCCCKaAg8QcouDMqYuysT3tGlU/xKaP+ZQf1mVPe5EjnaL/5ZjP9Fv0kjmg3/W+zMd/6Wr8kJECh9100qHqwHwH/AHEkuyUzVqY/fHy1/SR7dr+zf8f6CSPYzhayFuAJJ+Bnz+S/6rvj6TeJ8o9wCOYv7jPqcwiIgIiICIiAiIgIiICIiAiIgJHd+h/4dP8AVH0aSKRrfx7UKY61R8lJm+P8ol9LB3GqZsBhfCiq/l9H9JvZotxaeXZ+GHWkG9zXYfIzez6LiTF2rglr0atF/Vq03pnydSp+RmVEDy7s3PTrCg1rpVYMQdCyDIQPC6k/CSYzUbxYfuNq4hOFsUze6r94P/sm3ni55rJ2w7id7PqZqVM9UX6TImn3YxGakUPFD8m1H6zcTg0REQhERAREQEREBERAREQEREBIb2gYj0qSDiFZ7efor9DJdXrKgBY2BYLfoWOUX8LkSKbGwTY/aYdQTSpVVYnkEpm6g+DMh/MZ24cd5bZyvS3tmYXuqNKn/h01T8qhf0mVET3ORERApTtu2UaeKo4pfVqpkPhUpaj4of8A4zNZTe4BHMAy2+0Dd/7dgqlID7xfvaR/zEuVH8Qup8GMpTd/E56QHNdPG3Eaf1wnm/kY9bdOOt7srGGjUDezwYeEm1NgQCpuCND1HWV9Ntsba/dei9zTPxXxHUeE8jolsTow2MSpfIwNuPkdQR4TvhCIiAiIgIiICIiAiIgIiIGg32r5cNl51HVR7jnP/H5zd9kOAyYarVI/tauUHqtIZf8Amag90hG92KNfErRpDMadkAHtVXtoPLRfjLm2Js5cNQpUV4U0C36n2mPiTc++e3hx1HLL2zoiJ3ZIiICedt58J9g2nXpn+zdu8X/TqkspH4Wzr/BPRMr/ALXt1vtWH+0UgTWwwJygXz0jq62HEi2Yc9CBxmcsdzSy6QMRI9sba1gEc6W9B+Q6Anp4zdYLEiogYeTDo3MTw5YXF3l2y8NXamwZDYj+rHwkw2XtRaw6OBqv6jqJC59U3KkFSQRwI4zmLBiR3AbxaAVx/EP1H6zLpbep94VYjKfVext5MOVoG3icKbgEag8xqJzCEREBERAREQE0+3Nv08OGW96uW6rxsTouY8uN7dBMHeHegU708MQz8DU4qnUDkzfSaLdnd+rjqxVL5Qb1ap1y311v6znkPfoJ34+HfdZyySLsr2EatZsVV1WkSFJ9us2rN42BPvYHlLamLszAU8PSSlRXKiCwHzJJ5km5J5kmZU9kmnIiIlCIiAiIgU12k9nTo7YnAUy1NrtUooLsh1JamvtKeajUHgCDZa1weJak2ZDbqOR8CJ6tdgASSABqSeUoztb2dhBVGJwdam71qhFZEqo9my3FTKDdb5SD4keMzcZVlajBbXp1NCcjdCfoec2Eg+Q8xp753YbFVE9RnA6DUfAzz5cH6rpM0yiRhduVhoQp81t9J2jeCpzpr8TOd4cmvKJZgtoVKXqNp+ydQfdN5hd5VOlRSp6jUfDiJHNycFW2gxCIVRb5qx9QEeyD7T+A4c7SZ/8ATmp/jJ8Gk/pz/R5R9UtpUW9WovvNvrO/v145lt+ITq/6cN/jr+Q/zmk2tufiaLhUpmslr50Hyy8jJeLOfDyxbuptCkvGon5gfpMdtuUP27+QMr/GbUSkxpuHV14oysrDzVtZg1dvE6U118ZJx5X4biyqu8WHUXapbwsbnyEiG397jUBRT3VPha/psP3reqPAe+RLFCoxLMD42P8AKdCYZiNFnpw4ZPbncmTX2ibWpiwtxP6CeguznZSYfAUMq5XrItapfNdqjqtycxuNABbwlDbA2fTbE0hjLrhw16tlZrqATlyqMxzEBdOpPKek9k7Ro4imHw7q9P1brpYj2SDqpHQzvIwzIiJQiIgIiICIiBi7S2fTxFJ6VZc1NxZluRcceIII1HKRLaXZnhXydyXo2YlvSapmB5DvGIUjkbHiYiB8Y7swwrUitNqq1LaVC2bXlmWwBHgLcTwmFhuyalb73EVc1v7paaAH+MPeIgdNXscosbnFVvy0/wCU2OyOyfA0Tmq95iCOVVhk/IgAYeDXnEQJzRoqihUUKqiwVQAAOgA4TsiICIiBhbT2TQxC5cRRp1V6VEVvhcaTQP2b7NJv9mA/DUrKPgr2nEQPvF9nuBcejSNM2sGR3BHuYlT7wZ2bN3DwVJArUVqnnUqhWYnzAAHkAIiB94LcbBU2dhQV81vRqfeBbXPoB721P0m9wmFSkoSkiog4KqhQPIDSIgd0REBERA//2Q=="/>
            <p:cNvSpPr>
              <a:spLocks noChangeAspect="1" noChangeArrowheads="1"/>
            </p:cNvSpPr>
            <p:nvPr/>
          </p:nvSpPr>
          <p:spPr bwMode="auto">
            <a:xfrm>
              <a:off x="770838" y="3139683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65226" y="3469850"/>
              <a:ext cx="2510160" cy="1096876"/>
              <a:chOff x="1102896" y="914811"/>
              <a:chExt cx="2510160" cy="10968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r="48884"/>
              <a:stretch/>
            </p:blipFill>
            <p:spPr>
              <a:xfrm>
                <a:off x="2154739" y="914811"/>
                <a:ext cx="574861" cy="104733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754902" y="1365356"/>
                <a:ext cx="8581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Group</a:t>
                </a:r>
                <a:r>
                  <a:rPr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Leader</a:t>
                </a:r>
                <a:endParaRPr lang="en-US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02896" y="1225837"/>
                <a:ext cx="1231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>
                    <a:solidFill>
                      <a:schemeClr val="accent6">
                        <a:lumMod val="50000"/>
                      </a:schemeClr>
                    </a:solidFill>
                    <a:latin typeface="+mn-ea"/>
                  </a:rPr>
                  <a:t>グループ</a:t>
                </a:r>
                <a:endParaRPr lang="en-US" altLang="ja-JP" b="1" dirty="0">
                  <a:solidFill>
                    <a:schemeClr val="accent6">
                      <a:lumMod val="50000"/>
                    </a:schemeClr>
                  </a:solidFill>
                  <a:latin typeface="+mn-ea"/>
                </a:endParaRPr>
              </a:p>
              <a:p>
                <a:r>
                  <a:rPr lang="ja-JP" altLang="en-US" b="1" dirty="0">
                    <a:solidFill>
                      <a:schemeClr val="accent6">
                        <a:lumMod val="50000"/>
                      </a:schemeClr>
                    </a:solidFill>
                    <a:latin typeface="+mn-ea"/>
                  </a:rPr>
                  <a:t>リーダー</a:t>
                </a:r>
                <a:endParaRPr lang="en-US" b="1" dirty="0">
                  <a:solidFill>
                    <a:schemeClr val="accent6">
                      <a:lumMod val="50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822240" y="3177093"/>
              <a:ext cx="2597119" cy="1814572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32687" y="3199735"/>
              <a:ext cx="2572845" cy="1804504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21307" y="3493833"/>
              <a:ext cx="3466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solidFill>
                    <a:schemeClr val="accent6">
                      <a:lumMod val="50000"/>
                    </a:schemeClr>
                  </a:solidFill>
                </a:rPr>
                <a:t>L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75407" y="2479112"/>
            <a:ext cx="3042716" cy="1403559"/>
            <a:chOff x="2834089" y="2507542"/>
            <a:chExt cx="3042716" cy="1403559"/>
          </a:xfrm>
        </p:grpSpPr>
        <p:sp>
          <p:nvSpPr>
            <p:cNvPr id="6" name="TextBox 5"/>
            <p:cNvSpPr txBox="1"/>
            <p:nvPr/>
          </p:nvSpPr>
          <p:spPr>
            <a:xfrm>
              <a:off x="3203413" y="3357104"/>
              <a:ext cx="1354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rgbClr val="41719C"/>
                  </a:solidFill>
                </a:rPr>
                <a:t>ともだち</a:t>
              </a:r>
              <a:endParaRPr lang="en-US" b="1" dirty="0">
                <a:solidFill>
                  <a:srgbClr val="41719C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9582" y="2637176"/>
              <a:ext cx="656671" cy="6869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955" y="2627764"/>
              <a:ext cx="631020" cy="68691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587919" y="3374956"/>
              <a:ext cx="1201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1719C"/>
                  </a:solidFill>
                </a:rPr>
                <a:t>Friends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851729" y="2507542"/>
              <a:ext cx="3025076" cy="140355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 rot="10800000" flipV="1">
              <a:off x="5032479" y="2817378"/>
              <a:ext cx="6623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solidFill>
                    <a:srgbClr val="41719C"/>
                  </a:solidFill>
                </a:rPr>
                <a:t>F</a:t>
              </a:r>
              <a:endParaRPr lang="en-US" sz="2800" b="1" dirty="0">
                <a:solidFill>
                  <a:srgbClr val="41719C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834089" y="2523970"/>
              <a:ext cx="3042716" cy="1364200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92270" y="3177093"/>
            <a:ext cx="2584972" cy="1729780"/>
            <a:chOff x="5768270" y="3177093"/>
            <a:chExt cx="2584972" cy="1729780"/>
          </a:xfrm>
        </p:grpSpPr>
        <p:grpSp>
          <p:nvGrpSpPr>
            <p:cNvPr id="20" name="Group 19"/>
            <p:cNvGrpSpPr/>
            <p:nvPr/>
          </p:nvGrpSpPr>
          <p:grpSpPr>
            <a:xfrm>
              <a:off x="5983379" y="3292595"/>
              <a:ext cx="2180508" cy="1272825"/>
              <a:chOff x="3681841" y="2002410"/>
              <a:chExt cx="2180508" cy="127282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681841" y="2889323"/>
                <a:ext cx="1264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/>
                  <a:t>せんせい</a:t>
                </a:r>
                <a:endParaRPr lang="en-US" b="1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8104" y="2002410"/>
                <a:ext cx="728741" cy="90210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893894" y="2905903"/>
                <a:ext cx="9684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/>
                  <a:t>Teacher</a:t>
                </a:r>
                <a:endParaRPr lang="en-US" b="1" dirty="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5779920" y="3181458"/>
              <a:ext cx="2573322" cy="1725415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68664" y="3464569"/>
              <a:ext cx="4591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solidFill>
                    <a:schemeClr val="accent6">
                      <a:lumMod val="50000"/>
                    </a:schemeClr>
                  </a:solidFill>
                </a:rPr>
                <a:t>T</a:t>
              </a:r>
              <a:endParaRPr lang="en-US" sz="2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768270" y="3177093"/>
              <a:ext cx="2560367" cy="1723455"/>
            </a:xfrm>
            <a:prstGeom prst="ellipse">
              <a:avLst/>
            </a:prstGeom>
            <a:solidFill>
              <a:srgbClr val="9DC3E6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4622321" y="4277944"/>
            <a:ext cx="3042716" cy="1423592"/>
          </a:xfrm>
          <a:prstGeom prst="ellipse">
            <a:avLst/>
          </a:prstGeom>
          <a:solidFill>
            <a:srgbClr val="9DC3E6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93047" y="1901769"/>
            <a:ext cx="9116902" cy="4585871"/>
          </a:xfrm>
          <a:prstGeom prst="rect">
            <a:avLst/>
          </a:prstGeom>
          <a:solidFill>
            <a:schemeClr val="bg1"/>
          </a:solidFill>
          <a:ln w="57150">
            <a:solidFill>
              <a:srgbClr val="596197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　　</a:t>
            </a:r>
            <a:endParaRPr lang="en-US" altLang="ja-JP" sz="100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ja-JP" altLang="en-US" sz="10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endParaRPr lang="en-US" altLang="ja-JP" sz="100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ja-JP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ja-JP" altLang="en-US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　</a:t>
            </a:r>
            <a:r>
              <a:rPr lang="en-US" altLang="ja-JP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L</a:t>
            </a:r>
            <a:r>
              <a:rPr lang="ja-JP" altLang="en-US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：ピンポン　　 ガラガラガラ</a:t>
            </a:r>
            <a:r>
              <a:rPr lang="en-US" altLang="ja-JP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          </a:t>
            </a:r>
            <a:r>
              <a:rPr lang="ja-JP" altLang="en-US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ごめん ください</a:t>
            </a:r>
            <a:r>
              <a:rPr lang="en-US" altLang="ja-JP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!</a:t>
            </a:r>
          </a:p>
          <a:p>
            <a:endParaRPr lang="en-US" altLang="ja-JP" sz="1000" b="1" dirty="0">
              <a:ln w="0"/>
              <a:latin typeface="+mn-ea"/>
            </a:endParaRPr>
          </a:p>
          <a:p>
            <a:r>
              <a:rPr lang="ja-JP" altLang="en-US" sz="2400" b="1" dirty="0">
                <a:ln w="0"/>
                <a:latin typeface="+mn-ea"/>
              </a:rPr>
              <a:t>　</a:t>
            </a:r>
            <a:r>
              <a:rPr lang="en-US" altLang="ja-JP" sz="1000" b="1" dirty="0">
                <a:ln w="0"/>
                <a:latin typeface="+mn-ea"/>
              </a:rPr>
              <a:t>  </a:t>
            </a:r>
            <a:r>
              <a:rPr lang="en-US" altLang="ja-JP" sz="2400" b="1" dirty="0">
                <a:ln w="0"/>
                <a:latin typeface="+mn-ea"/>
              </a:rPr>
              <a:t>T</a:t>
            </a:r>
            <a:r>
              <a:rPr lang="ja-JP" altLang="en-US" sz="2400" b="1" dirty="0">
                <a:ln w="0"/>
                <a:latin typeface="+mn-ea"/>
              </a:rPr>
              <a:t>：はーい、どなたですか。</a:t>
            </a:r>
            <a:endParaRPr lang="en-US" altLang="ja-JP" sz="2400" b="1" dirty="0">
              <a:ln w="0"/>
              <a:latin typeface="+mn-ea"/>
            </a:endParaRPr>
          </a:p>
          <a:p>
            <a:endParaRPr lang="en-US" altLang="ja-JP" sz="1000" b="1" dirty="0">
              <a:ln w="0"/>
              <a:latin typeface="+mn-ea"/>
            </a:endParaRPr>
          </a:p>
          <a:p>
            <a:r>
              <a:rPr lang="ja-JP" altLang="en-US" sz="2400" b="1" dirty="0">
                <a:ln w="0"/>
                <a:solidFill>
                  <a:srgbClr val="548235"/>
                </a:solidFill>
                <a:latin typeface="+mn-ea"/>
              </a:rPr>
              <a:t>　Ｌ：</a:t>
            </a:r>
            <a:r>
              <a:rPr lang="en-US" altLang="ja-JP" sz="2400" b="1" dirty="0">
                <a:ln w="0"/>
                <a:solidFill>
                  <a:srgbClr val="548235"/>
                </a:solidFill>
                <a:latin typeface="+mn-ea"/>
              </a:rPr>
              <a:t> </a:t>
            </a:r>
            <a:r>
              <a:rPr lang="en-US" altLang="ja-JP" sz="2400" b="1" dirty="0">
                <a:ln w="0"/>
                <a:solidFill>
                  <a:srgbClr val="FF0000"/>
                </a:solidFill>
                <a:latin typeface="+mn-ea"/>
              </a:rPr>
              <a:t>(Bowing) </a:t>
            </a:r>
            <a:r>
              <a:rPr lang="ja-JP" altLang="en-US" sz="2400" b="1" dirty="0">
                <a:ln w="0"/>
                <a:solidFill>
                  <a:srgbClr val="FF0000"/>
                </a:solidFill>
                <a:latin typeface="+mn-ea"/>
              </a:rPr>
              <a:t>＿＿＿です。こんにちは、おひさしぶりです。</a:t>
            </a:r>
            <a:endParaRPr lang="en-US" altLang="ja-JP" sz="2400" b="1" dirty="0">
              <a:ln w="0"/>
              <a:solidFill>
                <a:srgbClr val="FF0000"/>
              </a:solidFill>
              <a:latin typeface="+mn-ea"/>
            </a:endParaRPr>
          </a:p>
          <a:p>
            <a:endParaRPr lang="en-US" altLang="ja-JP" sz="1000" b="1" dirty="0">
              <a:ln w="0"/>
              <a:solidFill>
                <a:srgbClr val="758769"/>
              </a:solidFill>
              <a:latin typeface="+mn-ea"/>
            </a:endParaRPr>
          </a:p>
          <a:p>
            <a:r>
              <a:rPr lang="ja-JP" altLang="en-US" sz="2400" b="1" dirty="0">
                <a:ln w="0"/>
                <a:latin typeface="+mn-ea"/>
              </a:rPr>
              <a:t>　Ｔ：まあ、＿＿＿さん、 おひさしぶりです。</a:t>
            </a:r>
            <a:endParaRPr lang="en-US" altLang="ja-JP" sz="2400" b="1" dirty="0">
              <a:ln w="0"/>
              <a:latin typeface="+mn-ea"/>
            </a:endParaRPr>
          </a:p>
          <a:p>
            <a:endParaRPr lang="en-US" sz="1000" b="1" dirty="0">
              <a:ln w="0"/>
              <a:latin typeface="+mn-ea"/>
            </a:endParaRPr>
          </a:p>
          <a:p>
            <a:r>
              <a:rPr lang="ja-JP" altLang="en-US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 　</a:t>
            </a:r>
            <a:r>
              <a:rPr lang="en-US" altLang="ja-JP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L</a:t>
            </a:r>
            <a:r>
              <a:rPr lang="ja-JP" altLang="en-US" sz="2400" b="1" dirty="0">
                <a:ln w="0"/>
                <a:solidFill>
                  <a:schemeClr val="accent6">
                    <a:lumMod val="75000"/>
                  </a:schemeClr>
                </a:solidFill>
                <a:latin typeface="+mn-ea"/>
              </a:rPr>
              <a:t>：ともだちも　いっしょ です。</a:t>
            </a:r>
            <a:endParaRPr lang="en-US" altLang="ja-JP" sz="2400" b="1" dirty="0">
              <a:ln w="0"/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endParaRPr lang="en-US" sz="1000" b="1" dirty="0">
              <a:ln w="0"/>
              <a:latin typeface="+mn-ea"/>
            </a:endParaRPr>
          </a:p>
          <a:p>
            <a:r>
              <a:rPr lang="ja-JP" altLang="en-US" sz="2400" b="1" dirty="0">
                <a:ln w="0"/>
                <a:latin typeface="+mn-ea"/>
              </a:rPr>
              <a:t>　 </a:t>
            </a:r>
            <a:r>
              <a:rPr lang="en-US" altLang="ja-JP" sz="2400" b="1" dirty="0">
                <a:ln w="0"/>
                <a:solidFill>
                  <a:srgbClr val="41719C"/>
                </a:solidFill>
                <a:latin typeface="+mn-ea"/>
              </a:rPr>
              <a:t>F</a:t>
            </a:r>
            <a:r>
              <a:rPr lang="ja-JP" altLang="en-US" sz="2400" b="1" dirty="0">
                <a:ln w="0"/>
                <a:solidFill>
                  <a:srgbClr val="41719C"/>
                </a:solidFill>
                <a:latin typeface="+mn-ea"/>
              </a:rPr>
              <a:t>：</a:t>
            </a:r>
            <a:r>
              <a:rPr lang="en-US" altLang="ja-JP" sz="2400" b="1" dirty="0">
                <a:ln w="0"/>
                <a:solidFill>
                  <a:srgbClr val="41719C"/>
                </a:solidFill>
                <a:latin typeface="+mn-ea"/>
              </a:rPr>
              <a:t>(Bowing)</a:t>
            </a:r>
            <a:r>
              <a:rPr lang="ja-JP" altLang="en-US" sz="2400" b="1" dirty="0">
                <a:ln w="0"/>
                <a:solidFill>
                  <a:srgbClr val="41719C"/>
                </a:solidFill>
                <a:latin typeface="+mn-ea"/>
              </a:rPr>
              <a:t>こんにちは。</a:t>
            </a:r>
            <a:endParaRPr lang="en-US" altLang="ja-JP" sz="2400" b="1" dirty="0">
              <a:ln w="0"/>
              <a:solidFill>
                <a:srgbClr val="41719C"/>
              </a:solidFill>
              <a:latin typeface="+mn-ea"/>
            </a:endParaRPr>
          </a:p>
          <a:p>
            <a:endParaRPr lang="en-US" altLang="ja-JP" sz="1000" b="1" dirty="0">
              <a:ln w="0"/>
              <a:solidFill>
                <a:srgbClr val="41719C"/>
              </a:solidFill>
              <a:latin typeface="+mn-ea"/>
            </a:endParaRPr>
          </a:p>
          <a:p>
            <a:r>
              <a:rPr lang="en-US" altLang="ja-JP" sz="2400" b="1" dirty="0">
                <a:ln w="0"/>
                <a:latin typeface="+mn-ea"/>
              </a:rPr>
              <a:t> </a:t>
            </a:r>
            <a:r>
              <a:rPr lang="ja-JP" altLang="en-US" sz="2400" b="1" dirty="0">
                <a:ln w="0"/>
                <a:latin typeface="+mn-ea"/>
              </a:rPr>
              <a:t>　</a:t>
            </a:r>
            <a:r>
              <a:rPr lang="en-US" altLang="ja-JP" sz="2400" b="1" dirty="0">
                <a:ln w="0"/>
                <a:latin typeface="+mn-ea"/>
              </a:rPr>
              <a:t>T :  </a:t>
            </a:r>
            <a:r>
              <a:rPr lang="ja-JP" altLang="en-US" sz="2400" b="1" dirty="0">
                <a:ln w="0"/>
                <a:latin typeface="+mn-ea"/>
              </a:rPr>
              <a:t>こんにちは。　どうぞ、おあがり　ください。</a:t>
            </a:r>
            <a:endParaRPr lang="en-US" altLang="ja-JP" sz="2400" b="1" dirty="0">
              <a:ln w="0"/>
              <a:latin typeface="+mn-ea"/>
            </a:endParaRPr>
          </a:p>
          <a:p>
            <a:endParaRPr lang="en-US" sz="1000" b="1" dirty="0">
              <a:ln w="0"/>
              <a:latin typeface="+mn-ea"/>
            </a:endParaRPr>
          </a:p>
          <a:p>
            <a:r>
              <a:rPr lang="ja-JP" altLang="en-US" sz="2400" b="1" dirty="0">
                <a:ln w="0"/>
                <a:solidFill>
                  <a:srgbClr val="41719C"/>
                </a:solidFill>
                <a:latin typeface="+mn-ea"/>
              </a:rPr>
              <a:t> 　</a:t>
            </a:r>
            <a:r>
              <a:rPr lang="en-US" altLang="ja-JP" sz="2400" b="1" dirty="0">
                <a:ln w="0"/>
                <a:solidFill>
                  <a:srgbClr val="41719C"/>
                </a:solidFill>
                <a:latin typeface="+mn-ea"/>
              </a:rPr>
              <a:t>F</a:t>
            </a:r>
            <a:r>
              <a:rPr lang="ja-JP" altLang="en-US" sz="2400" b="1" dirty="0">
                <a:ln w="0"/>
                <a:solidFill>
                  <a:srgbClr val="41719C"/>
                </a:solidFill>
                <a:latin typeface="+mn-ea"/>
              </a:rPr>
              <a:t>：</a:t>
            </a:r>
            <a:r>
              <a:rPr lang="en-US" altLang="ja-JP" sz="2400" b="1" dirty="0">
                <a:ln w="0"/>
                <a:solidFill>
                  <a:srgbClr val="41719C"/>
                </a:solidFill>
                <a:latin typeface="+mn-ea"/>
              </a:rPr>
              <a:t>(Bowing)</a:t>
            </a:r>
            <a:r>
              <a:rPr lang="ja-JP" altLang="en-US" sz="2400" b="1" dirty="0">
                <a:ln w="0"/>
                <a:solidFill>
                  <a:srgbClr val="41719C"/>
                </a:solidFill>
                <a:latin typeface="+mn-ea"/>
              </a:rPr>
              <a:t>おじゃまします</a:t>
            </a:r>
            <a:endParaRPr lang="en-US" altLang="ja-JP" sz="2400" b="1" dirty="0">
              <a:ln w="0"/>
              <a:solidFill>
                <a:srgbClr val="41719C"/>
              </a:solidFill>
              <a:latin typeface="+mn-ea"/>
            </a:endParaRPr>
          </a:p>
          <a:p>
            <a:endParaRPr lang="en-US" sz="10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5324" t="12878" r="14435"/>
          <a:stretch/>
        </p:blipFill>
        <p:spPr>
          <a:xfrm>
            <a:off x="3917228" y="2164222"/>
            <a:ext cx="359824" cy="497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r="40658"/>
          <a:stretch/>
        </p:blipFill>
        <p:spPr>
          <a:xfrm>
            <a:off x="6489546" y="2093276"/>
            <a:ext cx="470177" cy="643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480193" y="4286747"/>
            <a:ext cx="495394" cy="573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24000" y="15120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For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Each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“Visit"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129007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Conversation Practice</a:t>
            </a:r>
          </a:p>
        </p:txBody>
      </p:sp>
    </p:spTree>
    <p:extLst>
      <p:ext uri="{BB962C8B-B14F-4D97-AF65-F5344CB8AC3E}">
        <p14:creationId xmlns:p14="http://schemas.microsoft.com/office/powerpoint/2010/main" val="23640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omotranslations.com/wp-content/uploads/2014/03/genkan_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845800"/>
            <a:ext cx="5269375" cy="415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60158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The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Wrong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Way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to Leave Your Shoes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29C047-CDC8-49F0-AF99-F0D384F6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" r="868" b="1752"/>
          <a:stretch/>
        </p:blipFill>
        <p:spPr>
          <a:xfrm>
            <a:off x="5574179" y="1845800"/>
            <a:ext cx="6290235" cy="41700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D9919A9-9D30-4243-9474-CA4FDE8ADA0C}"/>
              </a:ext>
            </a:extLst>
          </p:cNvPr>
          <p:cNvGrpSpPr/>
          <p:nvPr/>
        </p:nvGrpSpPr>
        <p:grpSpPr>
          <a:xfrm>
            <a:off x="502292" y="157288"/>
            <a:ext cx="11187959" cy="982698"/>
            <a:chOff x="558564" y="157288"/>
            <a:chExt cx="11187959" cy="9826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77C229-A9E9-4C0C-BABD-6011D474A6B0}"/>
                </a:ext>
              </a:extLst>
            </p:cNvPr>
            <p:cNvGrpSpPr/>
            <p:nvPr/>
          </p:nvGrpSpPr>
          <p:grpSpPr>
            <a:xfrm>
              <a:off x="558564" y="157288"/>
              <a:ext cx="11187959" cy="982698"/>
              <a:chOff x="2182787" y="844127"/>
              <a:chExt cx="11187959" cy="98269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32BF470-E379-4C89-93D3-5564621492E6}"/>
                  </a:ext>
                </a:extLst>
              </p:cNvPr>
              <p:cNvGrpSpPr/>
              <p:nvPr/>
            </p:nvGrpSpPr>
            <p:grpSpPr>
              <a:xfrm>
                <a:off x="2182787" y="844127"/>
                <a:ext cx="11187959" cy="982698"/>
                <a:chOff x="138827" y="980063"/>
                <a:chExt cx="11187959" cy="982698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5F22E79-49F7-4ABC-BCE7-E7075C9C9702}"/>
                    </a:ext>
                  </a:extLst>
                </p:cNvPr>
                <p:cNvSpPr/>
                <p:nvPr/>
              </p:nvSpPr>
              <p:spPr>
                <a:xfrm>
                  <a:off x="138827" y="980063"/>
                  <a:ext cx="11187959" cy="982195"/>
                </a:xfrm>
                <a:prstGeom prst="rect">
                  <a:avLst/>
                </a:prstGeom>
                <a:solidFill>
                  <a:srgbClr val="33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74D95BE-CBEE-4DC3-8A2E-71ECAE312B73}"/>
                    </a:ext>
                  </a:extLst>
                </p:cNvPr>
                <p:cNvSpPr/>
                <p:nvPr/>
              </p:nvSpPr>
              <p:spPr>
                <a:xfrm>
                  <a:off x="3902716" y="1193320"/>
                  <a:ext cx="6920484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靴を</a:t>
                  </a:r>
                  <a:r>
                    <a:rPr lang="ja-JP" altLang="en-US" sz="44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  <a:ea typeface="游ゴシック" panose="020B0400000000000000" pitchFamily="34" charset="-128"/>
                    </a:rPr>
                    <a:t>脱ぐ</a:t>
                  </a:r>
                  <a:r>
                    <a:rPr kumimoji="0" lang="ja-JP" alt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 　</a:t>
                  </a:r>
                  <a:r>
                    <a:rPr kumimoji="0" lang="en-US" altLang="ja-JP" sz="4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Remove</a:t>
                  </a:r>
                  <a:r>
                    <a:rPr kumimoji="0" lang="en-US" altLang="ja-JP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 </a:t>
                  </a:r>
                  <a:r>
                    <a:rPr kumimoji="0" lang="en-US" altLang="ja-JP" sz="4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Shoes</a:t>
                  </a:r>
                  <a:endParaRPr kumimoji="0" lang="en-US" sz="4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F1AD5A-B8F4-4176-B518-30F53FC2B0D4}"/>
                  </a:ext>
                </a:extLst>
              </p:cNvPr>
              <p:cNvSpPr/>
              <p:nvPr/>
            </p:nvSpPr>
            <p:spPr>
              <a:xfrm>
                <a:off x="2185374" y="1184136"/>
                <a:ext cx="3124586" cy="421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カスタムポイント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E29A64-0B3C-4C29-A17C-283968207705}"/>
                </a:ext>
              </a:extLst>
            </p:cNvPr>
            <p:cNvSpPr txBox="1"/>
            <p:nvPr/>
          </p:nvSpPr>
          <p:spPr>
            <a:xfrm>
              <a:off x="4360989" y="168813"/>
              <a:ext cx="1856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くつ　　</a:t>
              </a:r>
              <a:r>
                <a:rPr lang="en-US" altLang="ja-JP" dirty="0"/>
                <a:t>       </a:t>
              </a:r>
              <a:r>
                <a:rPr lang="ja-JP" altLang="en-US" dirty="0"/>
                <a:t>ぬ</a:t>
              </a:r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527E28-3131-4EC8-B437-D33DC21DA4A0}"/>
              </a:ext>
            </a:extLst>
          </p:cNvPr>
          <p:cNvSpPr txBox="1"/>
          <p:nvPr/>
        </p:nvSpPr>
        <p:spPr>
          <a:xfrm>
            <a:off x="3417264" y="197890"/>
            <a:ext cx="106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b="1" i="1" dirty="0">
                <a:solidFill>
                  <a:srgbClr val="FFC000">
                    <a:lumMod val="20000"/>
                    <a:lumOff val="80000"/>
                  </a:srgbClr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rPr>
              <a:t>2</a:t>
            </a:r>
            <a:endParaRPr kumimoji="0" lang="en-US" altLang="ja-JP" sz="54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D6004B-B12C-44A1-B891-F2A2B3822F84}"/>
              </a:ext>
            </a:extLst>
          </p:cNvPr>
          <p:cNvSpPr txBox="1"/>
          <p:nvPr/>
        </p:nvSpPr>
        <p:spPr>
          <a:xfrm>
            <a:off x="0" y="114403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玄関</a:t>
            </a: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Genkan - Front Entry</a:t>
            </a:r>
          </a:p>
        </p:txBody>
      </p:sp>
    </p:spTree>
    <p:extLst>
      <p:ext uri="{BB962C8B-B14F-4D97-AF65-F5344CB8AC3E}">
        <p14:creationId xmlns:p14="http://schemas.microsoft.com/office/powerpoint/2010/main" val="21130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932"/>
          <a:stretch/>
        </p:blipFill>
        <p:spPr bwMode="auto">
          <a:xfrm>
            <a:off x="8639611" y="1938971"/>
            <a:ext cx="3086605" cy="4127342"/>
          </a:xfrm>
          <a:prstGeom prst="rect">
            <a:avLst/>
          </a:prstGeom>
          <a:noFill/>
          <a:ln w="38100">
            <a:solidFill>
              <a:srgbClr val="378F6C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1072" y="1938970"/>
            <a:ext cx="6539696" cy="4144854"/>
            <a:chOff x="299043" y="1959429"/>
            <a:chExt cx="5681851" cy="3935523"/>
          </a:xfrm>
        </p:grpSpPr>
        <p:pic>
          <p:nvPicPr>
            <p:cNvPr id="2052" name="Picture 4" descr="http://shoes-box.net/file/parts/I0000384/ea68ada1acd556590b47db6dd01780c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r="4201" b="6480"/>
            <a:stretch/>
          </p:blipFill>
          <p:spPr bwMode="auto">
            <a:xfrm>
              <a:off x="3448643" y="3929146"/>
              <a:ext cx="2531473" cy="1965806"/>
            </a:xfrm>
            <a:prstGeom prst="rect">
              <a:avLst/>
            </a:prstGeom>
            <a:noFill/>
            <a:ln w="38100">
              <a:solidFill>
                <a:srgbClr val="BF332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encrypted-tbn0.gstatic.com/images?q=tbn:ANd9GcSmtV_JKbl1sT4BFim6VkcG1yWnttGybxeOWpMIgvX9FCgw5Ht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3"/>
            <a:stretch/>
          </p:blipFill>
          <p:spPr bwMode="auto">
            <a:xfrm>
              <a:off x="3462380" y="1959429"/>
              <a:ext cx="2518514" cy="1995762"/>
            </a:xfrm>
            <a:prstGeom prst="rect">
              <a:avLst/>
            </a:prstGeom>
            <a:noFill/>
            <a:ln w="38100">
              <a:solidFill>
                <a:srgbClr val="BF332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img3.roomclip.jp/images/img_640/369e46cfc78f6b74526e2989f1107239b34f33d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1" t="3634" r="12199"/>
            <a:stretch/>
          </p:blipFill>
          <p:spPr bwMode="auto">
            <a:xfrm>
              <a:off x="299043" y="1959429"/>
              <a:ext cx="3164114" cy="3935523"/>
            </a:xfrm>
            <a:prstGeom prst="rect">
              <a:avLst/>
            </a:prstGeom>
            <a:noFill/>
            <a:ln w="38100">
              <a:solidFill>
                <a:srgbClr val="BF332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0"/>
          <a:stretch/>
        </p:blipFill>
        <p:spPr bwMode="auto">
          <a:xfrm>
            <a:off x="7065479" y="2248737"/>
            <a:ext cx="1393388" cy="13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606198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The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Right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Way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to Leave Your Shoes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pic>
        <p:nvPicPr>
          <p:cNvPr id="16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33C2D8A3-E1C3-48D8-8A67-BCC120F6C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3"/>
          <a:stretch/>
        </p:blipFill>
        <p:spPr bwMode="auto">
          <a:xfrm>
            <a:off x="7251232" y="3874262"/>
            <a:ext cx="1157345" cy="13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535A46-4B73-4D16-B3AF-E9A716DEA056}"/>
              </a:ext>
            </a:extLst>
          </p:cNvPr>
          <p:cNvSpPr txBox="1"/>
          <p:nvPr/>
        </p:nvSpPr>
        <p:spPr>
          <a:xfrm>
            <a:off x="0" y="114403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玄関</a:t>
            </a: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游ゴシック" panose="020B0400000000000000" pitchFamily="34" charset="-128"/>
                <a:cs typeface="+mn-cs"/>
              </a:rPr>
              <a:t> 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Genkan - Front Entry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A82D74-A94D-4F6D-9468-6C8F6DED56E5}"/>
              </a:ext>
            </a:extLst>
          </p:cNvPr>
          <p:cNvGrpSpPr/>
          <p:nvPr/>
        </p:nvGrpSpPr>
        <p:grpSpPr>
          <a:xfrm>
            <a:off x="502292" y="157288"/>
            <a:ext cx="11208278" cy="982698"/>
            <a:chOff x="558564" y="157288"/>
            <a:chExt cx="11208278" cy="982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40AB2C7-6C4D-4754-8023-A50911DD3BB5}"/>
                </a:ext>
              </a:extLst>
            </p:cNvPr>
            <p:cNvGrpSpPr/>
            <p:nvPr/>
          </p:nvGrpSpPr>
          <p:grpSpPr>
            <a:xfrm>
              <a:off x="558564" y="157288"/>
              <a:ext cx="11208278" cy="982698"/>
              <a:chOff x="2182787" y="844127"/>
              <a:chExt cx="11208278" cy="98269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ADBB4CF-ABA3-4F9A-97E6-4CC1A6259282}"/>
                  </a:ext>
                </a:extLst>
              </p:cNvPr>
              <p:cNvGrpSpPr/>
              <p:nvPr/>
            </p:nvGrpSpPr>
            <p:grpSpPr>
              <a:xfrm>
                <a:off x="2182787" y="844127"/>
                <a:ext cx="11208278" cy="982698"/>
                <a:chOff x="138827" y="980063"/>
                <a:chExt cx="11208278" cy="982698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AFD01CC-F46C-4B8B-81E2-B38DACB25E0F}"/>
                    </a:ext>
                  </a:extLst>
                </p:cNvPr>
                <p:cNvSpPr/>
                <p:nvPr/>
              </p:nvSpPr>
              <p:spPr>
                <a:xfrm>
                  <a:off x="138827" y="980063"/>
                  <a:ext cx="11187959" cy="982195"/>
                </a:xfrm>
                <a:prstGeom prst="rect">
                  <a:avLst/>
                </a:prstGeom>
                <a:solidFill>
                  <a:srgbClr val="33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155D02C-E7F6-48EE-87E3-2863A3DDEB8D}"/>
                    </a:ext>
                  </a:extLst>
                </p:cNvPr>
                <p:cNvSpPr/>
                <p:nvPr/>
              </p:nvSpPr>
              <p:spPr>
                <a:xfrm>
                  <a:off x="3536954" y="1193320"/>
                  <a:ext cx="7810151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靴を揃える </a:t>
                  </a:r>
                  <a:r>
                    <a:rPr kumimoji="0" lang="en-US" altLang="ja-JP" sz="4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Straighten</a:t>
                  </a:r>
                  <a:r>
                    <a:rPr kumimoji="0" lang="en-US" altLang="ja-JP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 </a:t>
                  </a:r>
                  <a:r>
                    <a:rPr kumimoji="0" lang="en-US" altLang="ja-JP" sz="4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Shoes</a:t>
                  </a:r>
                  <a:endParaRPr kumimoji="0" lang="en-US" sz="4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A0E574A-0E83-460B-940F-0CA2229DCC9F}"/>
                  </a:ext>
                </a:extLst>
              </p:cNvPr>
              <p:cNvSpPr/>
              <p:nvPr/>
            </p:nvSpPr>
            <p:spPr>
              <a:xfrm>
                <a:off x="2185375" y="1198211"/>
                <a:ext cx="3251194" cy="421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カスタムポイント　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19F3BB-5E6E-421B-9C47-E2795704C440}"/>
                  </a:ext>
                </a:extLst>
              </p:cNvPr>
              <p:cNvSpPr txBox="1"/>
              <p:nvPr/>
            </p:nvSpPr>
            <p:spPr>
              <a:xfrm>
                <a:off x="4985216" y="884729"/>
                <a:ext cx="10691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3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155AA1-D5A4-4DCD-81B0-5828613095B6}"/>
                </a:ext>
              </a:extLst>
            </p:cNvPr>
            <p:cNvSpPr txBox="1"/>
            <p:nvPr/>
          </p:nvSpPr>
          <p:spPr>
            <a:xfrm>
              <a:off x="3938956" y="168813"/>
              <a:ext cx="1856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くつ　　</a:t>
              </a:r>
              <a:r>
                <a:rPr lang="en-US" altLang="ja-JP" dirty="0"/>
                <a:t>     </a:t>
              </a:r>
              <a:r>
                <a:rPr lang="ja-JP" altLang="en-US" dirty="0" err="1"/>
                <a:t>そろ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30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f00.inventorspot.com/images/squat_toi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95" y="1248794"/>
            <a:ext cx="3121759" cy="5112434"/>
          </a:xfrm>
          <a:prstGeom prst="rect">
            <a:avLst/>
          </a:prstGeom>
          <a:noFill/>
          <a:ln w="38100">
            <a:solidFill>
              <a:srgbClr val="F7B05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age.space.rakuten.co.jp/d/strg/ctrl/2/69b6493a3828601cdb4cb8f09641149f7195d680.97.2.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5" y="1249447"/>
            <a:ext cx="3709775" cy="5111781"/>
          </a:xfrm>
          <a:prstGeom prst="rect">
            <a:avLst/>
          </a:prstGeom>
          <a:noFill/>
          <a:ln w="38100">
            <a:solidFill>
              <a:srgbClr val="F7B05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jaunted.com/files/admin/fakeflu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b="9541"/>
          <a:stretch/>
        </p:blipFill>
        <p:spPr bwMode="auto">
          <a:xfrm>
            <a:off x="4835532" y="4330922"/>
            <a:ext cx="3121759" cy="1689006"/>
          </a:xfrm>
          <a:prstGeom prst="rect">
            <a:avLst/>
          </a:prstGeom>
          <a:noFill/>
          <a:ln w="38100">
            <a:solidFill>
              <a:srgbClr val="F7B05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0285" y="1761091"/>
            <a:ext cx="2692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Change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Slippers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to Use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the Toilet!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kumimoji="1"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1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©Japan-America Society of State of Washington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01009-E7B2-4D79-BDA7-B426B4F56272}"/>
              </a:ext>
            </a:extLst>
          </p:cNvPr>
          <p:cNvSpPr/>
          <p:nvPr/>
        </p:nvSpPr>
        <p:spPr>
          <a:xfrm>
            <a:off x="13129658" y="158019"/>
            <a:ext cx="8952410" cy="855198"/>
          </a:xfrm>
          <a:prstGeom prst="rect">
            <a:avLst/>
          </a:prstGeom>
          <a:solidFill>
            <a:srgbClr val="33CCFF"/>
          </a:solidFill>
          <a:ln w="127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A3AA-90EA-44A1-AB76-6DD2E8DACFC4}"/>
              </a:ext>
            </a:extLst>
          </p:cNvPr>
          <p:cNvSpPr/>
          <p:nvPr/>
        </p:nvSpPr>
        <p:spPr>
          <a:xfrm>
            <a:off x="16723087" y="113719"/>
            <a:ext cx="5033750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HRISTY" panose="02000000000000000000" pitchFamily="2" charset="0"/>
                <a:ea typeface="Meiryo UI" panose="020B0604030504040204" pitchFamily="50" charset="-128"/>
                <a:cs typeface="Meiryo UI" panose="020B0604030504040204" pitchFamily="50" charset="-128"/>
              </a:rPr>
              <a:t>おみやげ</a:t>
            </a:r>
            <a:r>
              <a:rPr kumimoji="0" lang="ja-JP" altLang="en-US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HRISTY" panose="02000000000000000000" pitchFamily="2" charset="0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kumimoji="0" lang="en-US" altLang="ja-JP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eiryo UI" panose="020B0604030504040204" pitchFamily="50" charset="-128"/>
                <a:cs typeface="Meiryo UI" panose="020B0604030504040204" pitchFamily="50" charset="-128"/>
              </a:rPr>
              <a:t>Omiyage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395457-5260-4582-8548-426287B920DA}"/>
              </a:ext>
            </a:extLst>
          </p:cNvPr>
          <p:cNvSpPr/>
          <p:nvPr/>
        </p:nvSpPr>
        <p:spPr>
          <a:xfrm>
            <a:off x="13101269" y="273907"/>
            <a:ext cx="272369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カスタムポイント　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Customs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AE3C2-719D-461B-B82D-56806EE280B5}"/>
              </a:ext>
            </a:extLst>
          </p:cNvPr>
          <p:cNvSpPr txBox="1"/>
          <p:nvPr/>
        </p:nvSpPr>
        <p:spPr>
          <a:xfrm>
            <a:off x="15628697" y="158179"/>
            <a:ext cx="106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６</a:t>
            </a:r>
            <a:endParaRPr kumimoji="0" lang="en-US" altLang="ja-JP" sz="54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1C6AC4-F7AC-45E0-903D-2E8DB0F9FCFB}"/>
              </a:ext>
            </a:extLst>
          </p:cNvPr>
          <p:cNvGrpSpPr/>
          <p:nvPr/>
        </p:nvGrpSpPr>
        <p:grpSpPr>
          <a:xfrm>
            <a:off x="592947" y="153226"/>
            <a:ext cx="11886690" cy="936746"/>
            <a:chOff x="592947" y="153226"/>
            <a:chExt cx="11886690" cy="93674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963AED-BBC8-49B0-BDDA-D1BDDC81D68C}"/>
                </a:ext>
              </a:extLst>
            </p:cNvPr>
            <p:cNvGrpSpPr/>
            <p:nvPr/>
          </p:nvGrpSpPr>
          <p:grpSpPr>
            <a:xfrm>
              <a:off x="592947" y="158019"/>
              <a:ext cx="10997014" cy="931953"/>
              <a:chOff x="1681096" y="176145"/>
              <a:chExt cx="10997014" cy="93195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690187" y="176145"/>
                <a:ext cx="10987923" cy="868885"/>
                <a:chOff x="138828" y="980063"/>
                <a:chExt cx="10987923" cy="86888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38828" y="980063"/>
                  <a:ext cx="10987923" cy="830997"/>
                </a:xfrm>
                <a:prstGeom prst="rect">
                  <a:avLst/>
                </a:prstGeom>
                <a:solidFill>
                  <a:srgbClr val="33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3691702" y="1141062"/>
                  <a:ext cx="74350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スリッパを履き替える</a:t>
                  </a:r>
                  <a:r>
                    <a:rPr kumimoji="0" lang="en-US" altLang="ja-JP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 </a:t>
                  </a:r>
                  <a:r>
                    <a:rPr kumimoji="0" lang="en-US" altLang="ja-JP" sz="4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omic Sans MS" panose="030F0702030302020204" pitchFamily="66" charset="0"/>
                      <a:ea typeface="游ゴシック" panose="020B0400000000000000" pitchFamily="34" charset="-128"/>
                      <a:cs typeface="+mn-cs"/>
                    </a:rPr>
                    <a:t>Slippers</a:t>
                  </a:r>
                  <a:endPara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8FF53E-3153-4814-AFC6-38B16EE96331}"/>
                  </a:ext>
                </a:extLst>
              </p:cNvPr>
              <p:cNvSpPr/>
              <p:nvPr/>
            </p:nvSpPr>
            <p:spPr>
              <a:xfrm>
                <a:off x="1681096" y="467308"/>
                <a:ext cx="3137226" cy="421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34" charset="-128"/>
                    <a:cs typeface="+mn-cs"/>
                  </a:rPr>
                  <a:t>カスタムポイント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D9B16C-75B2-4A14-8B21-9876395C7EF7}"/>
                  </a:ext>
                </a:extLst>
              </p:cNvPr>
              <p:cNvSpPr txBox="1"/>
              <p:nvPr/>
            </p:nvSpPr>
            <p:spPr>
              <a:xfrm>
                <a:off x="4673142" y="184768"/>
                <a:ext cx="10691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5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4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959D45-DA36-44BA-BBC7-7323031708C1}"/>
                </a:ext>
              </a:extLst>
            </p:cNvPr>
            <p:cNvSpPr txBox="1"/>
            <p:nvPr/>
          </p:nvSpPr>
          <p:spPr>
            <a:xfrm>
              <a:off x="6747130" y="153226"/>
              <a:ext cx="5732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は</a:t>
              </a: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　　　</a:t>
              </a:r>
              <a:r>
                <a:rPr kumimoji="0" lang="en-US" altLang="ja-JP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 </a:t>
              </a:r>
              <a:r>
                <a:rPr kumimoji="0" lang="ja-JP" alt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か</a:t>
              </a:r>
              <a:endPara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7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05C44679F2A46A04076491DB1E70A" ma:contentTypeVersion="17" ma:contentTypeDescription="Create a new document." ma:contentTypeScope="" ma:versionID="f083d615437b3cb7b4468bfdd2164e7a">
  <xsd:schema xmlns:xsd="http://www.w3.org/2001/XMLSchema" xmlns:xs="http://www.w3.org/2001/XMLSchema" xmlns:p="http://schemas.microsoft.com/office/2006/metadata/properties" xmlns:ns2="d7c77a91-0dee-4871-9165-b73edb7f9da1" xmlns:ns3="c20a00a2-2ff6-47e9-84e4-8c37b0e2b111" targetNamespace="http://schemas.microsoft.com/office/2006/metadata/properties" ma:root="true" ma:fieldsID="868dcf52893452650ac996efbb872da2" ns2:_="" ns3:_="">
    <xsd:import namespace="d7c77a91-0dee-4871-9165-b73edb7f9da1"/>
    <xsd:import namespace="c20a00a2-2ff6-47e9-84e4-8c37b0e2b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77a91-0dee-4871-9165-b73edb7f9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1e1607d-c9dc-4763-af19-338910dae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a00a2-2ff6-47e9-84e4-8c37b0e2b1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987ea5-4b46-4dd6-9a80-d30cc6e5b0b5}" ma:internalName="TaxCatchAll" ma:showField="CatchAllData" ma:web="c20a00a2-2ff6-47e9-84e4-8c37b0e2b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c77a91-0dee-4871-9165-b73edb7f9da1">
      <Terms xmlns="http://schemas.microsoft.com/office/infopath/2007/PartnerControls"/>
    </lcf76f155ced4ddcb4097134ff3c332f>
    <TaxCatchAll xmlns="c20a00a2-2ff6-47e9-84e4-8c37b0e2b111" xsi:nil="true"/>
  </documentManagement>
</p:properties>
</file>

<file path=customXml/itemProps1.xml><?xml version="1.0" encoding="utf-8"?>
<ds:datastoreItem xmlns:ds="http://schemas.openxmlformats.org/officeDocument/2006/customXml" ds:itemID="{42CF55D1-9375-4AE7-8E8B-6EF93A99ED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39697E-32A7-41BB-82CA-868F794CA7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c77a91-0dee-4871-9165-b73edb7f9da1"/>
    <ds:schemaRef ds:uri="c20a00a2-2ff6-47e9-84e4-8c37b0e2b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67DAF6-E38C-4DB4-B549-FBF1FC8EC2A8}">
  <ds:schemaRefs>
    <ds:schemaRef ds:uri="http://schemas.microsoft.com/office/2006/metadata/properties"/>
    <ds:schemaRef ds:uri="http://schemas.microsoft.com/office/infopath/2007/PartnerControls"/>
    <ds:schemaRef ds:uri="d7c77a91-0dee-4871-9165-b73edb7f9da1"/>
    <ds:schemaRef ds:uri="c20a00a2-2ff6-47e9-84e4-8c37b0e2b11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62109</TotalTime>
  <Words>948</Words>
  <Application>Microsoft Office PowerPoint</Application>
  <PresentationFormat>Widescreen</PresentationFormat>
  <Paragraphs>360</Paragraphs>
  <Slides>20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 BONNIE</vt:lpstr>
      <vt:lpstr>AR CHRISTY</vt:lpstr>
      <vt:lpstr>Meiryo</vt:lpstr>
      <vt:lpstr>Meiryo UI</vt:lpstr>
      <vt:lpstr>MS PGothic</vt:lpstr>
      <vt:lpstr>Yu Gothic</vt:lpstr>
      <vt:lpstr>Arial</vt:lpstr>
      <vt:lpstr>Calibri</vt:lpstr>
      <vt:lpstr>Calibri Light</vt:lpstr>
      <vt:lpstr>Comic Sans MS</vt:lpstr>
      <vt:lpstr>Tahoma</vt:lpstr>
      <vt:lpstr>Times New Roman</vt:lpstr>
      <vt:lpstr>Office Theme</vt:lpstr>
      <vt:lpstr>PowerPoint Presentation</vt:lpstr>
      <vt:lpstr>Today’s Visit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Maika Bingham</cp:lastModifiedBy>
  <cp:revision>388</cp:revision>
  <cp:lastPrinted>2016-04-05T03:31:03Z</cp:lastPrinted>
  <dcterms:created xsi:type="dcterms:W3CDTF">2015-03-03T21:23:01Z</dcterms:created>
  <dcterms:modified xsi:type="dcterms:W3CDTF">2023-04-13T17:53:07Z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0x01010098505C44679F2A46A04076491DB1E70A</vt:lpwstr>
  </property>
  <property fmtid="{D5CDD505-2E9C-101B-9397-08002B2CF9AE}" pid="3" name="MediaServiceImageTags">
    <vt:lpwstr/>
  </property>
</Properties>
</file>